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59" r:id="rId4"/>
    <p:sldId id="261" r:id="rId5"/>
    <p:sldId id="260"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8844C-AB13-4799-8D00-D803C5818D8D}"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48B9D72-FDD1-42C9-AE23-A195833C1652}">
      <dgm:prSet/>
      <dgm:spPr/>
      <dgm:t>
        <a:bodyPr/>
        <a:lstStyle/>
        <a:p>
          <a:r>
            <a:rPr lang="en-US"/>
            <a:t>What ideas, desires, dreams do you want to turn into reality this year?</a:t>
          </a:r>
        </a:p>
      </dgm:t>
    </dgm:pt>
    <dgm:pt modelId="{6102984A-ED44-4E9C-A8D3-D674CE1301A3}" type="parTrans" cxnId="{EB704C1D-B256-4301-AB33-A4AA9F71968B}">
      <dgm:prSet/>
      <dgm:spPr/>
      <dgm:t>
        <a:bodyPr/>
        <a:lstStyle/>
        <a:p>
          <a:endParaRPr lang="en-US"/>
        </a:p>
      </dgm:t>
    </dgm:pt>
    <dgm:pt modelId="{EE292507-756D-44AC-9DDE-A5DE30505EFB}" type="sibTrans" cxnId="{EB704C1D-B256-4301-AB33-A4AA9F71968B}">
      <dgm:prSet/>
      <dgm:spPr/>
      <dgm:t>
        <a:bodyPr/>
        <a:lstStyle/>
        <a:p>
          <a:endParaRPr lang="en-US"/>
        </a:p>
      </dgm:t>
    </dgm:pt>
    <dgm:pt modelId="{C73449F9-F911-41EB-B3EA-F74A21CE401E}">
      <dgm:prSet/>
      <dgm:spPr/>
      <dgm:t>
        <a:bodyPr/>
        <a:lstStyle/>
        <a:p>
          <a:r>
            <a:rPr lang="en-US"/>
            <a:t>What are you most proud of this year? </a:t>
          </a:r>
        </a:p>
      </dgm:t>
    </dgm:pt>
    <dgm:pt modelId="{F77E8F35-67F1-446C-B3D6-2F0BA062577B}" type="parTrans" cxnId="{1E371EFB-1318-4452-82C2-9AC0733604D3}">
      <dgm:prSet/>
      <dgm:spPr/>
      <dgm:t>
        <a:bodyPr/>
        <a:lstStyle/>
        <a:p>
          <a:endParaRPr lang="en-US"/>
        </a:p>
      </dgm:t>
    </dgm:pt>
    <dgm:pt modelId="{92F446CD-69D0-4994-9927-0C1D78603517}" type="sibTrans" cxnId="{1E371EFB-1318-4452-82C2-9AC0733604D3}">
      <dgm:prSet/>
      <dgm:spPr/>
      <dgm:t>
        <a:bodyPr/>
        <a:lstStyle/>
        <a:p>
          <a:endParaRPr lang="en-US"/>
        </a:p>
      </dgm:t>
    </dgm:pt>
    <dgm:pt modelId="{15FB8773-238F-4C6E-B85F-69AF05DFDC28}">
      <dgm:prSet/>
      <dgm:spPr/>
      <dgm:t>
        <a:bodyPr/>
        <a:lstStyle/>
        <a:p>
          <a:r>
            <a:rPr lang="en-US"/>
            <a:t>Meaningful connections and relationships have you formed?  New ones?  </a:t>
          </a:r>
        </a:p>
      </dgm:t>
    </dgm:pt>
    <dgm:pt modelId="{18369470-12A3-4968-B56B-C92F7D464027}" type="parTrans" cxnId="{205890F0-DE9D-4C52-81D3-E24794EEC64E}">
      <dgm:prSet/>
      <dgm:spPr/>
      <dgm:t>
        <a:bodyPr/>
        <a:lstStyle/>
        <a:p>
          <a:endParaRPr lang="en-US"/>
        </a:p>
      </dgm:t>
    </dgm:pt>
    <dgm:pt modelId="{BA3F2B6C-715D-4934-BF3C-19D771C1D489}" type="sibTrans" cxnId="{205890F0-DE9D-4C52-81D3-E24794EEC64E}">
      <dgm:prSet/>
      <dgm:spPr/>
      <dgm:t>
        <a:bodyPr/>
        <a:lstStyle/>
        <a:p>
          <a:endParaRPr lang="en-US"/>
        </a:p>
      </dgm:t>
    </dgm:pt>
    <dgm:pt modelId="{8CAF26AD-CCE7-4604-BC87-65298F3A69A6}">
      <dgm:prSet/>
      <dgm:spPr/>
      <dgm:t>
        <a:bodyPr/>
        <a:lstStyle/>
        <a:p>
          <a:r>
            <a:rPr lang="en-US"/>
            <a:t>What new skills or knowledge did you learn and want to improve on this year? </a:t>
          </a:r>
        </a:p>
      </dgm:t>
    </dgm:pt>
    <dgm:pt modelId="{0DBA1E1C-5080-44DC-9C41-89B47DF47D28}" type="parTrans" cxnId="{43B0F017-C735-4DDD-B62E-8C9E873DC3B3}">
      <dgm:prSet/>
      <dgm:spPr/>
      <dgm:t>
        <a:bodyPr/>
        <a:lstStyle/>
        <a:p>
          <a:endParaRPr lang="en-US"/>
        </a:p>
      </dgm:t>
    </dgm:pt>
    <dgm:pt modelId="{924AFF5F-4F95-449A-ABC4-08A86E911BA4}" type="sibTrans" cxnId="{43B0F017-C735-4DDD-B62E-8C9E873DC3B3}">
      <dgm:prSet/>
      <dgm:spPr/>
      <dgm:t>
        <a:bodyPr/>
        <a:lstStyle/>
        <a:p>
          <a:endParaRPr lang="en-US"/>
        </a:p>
      </dgm:t>
    </dgm:pt>
    <dgm:pt modelId="{DFDF974D-34B6-4DEE-A455-54C51ACA0C97}" type="pres">
      <dgm:prSet presAssocID="{2BC8844C-AB13-4799-8D00-D803C5818D8D}" presName="root" presStyleCnt="0">
        <dgm:presLayoutVars>
          <dgm:dir/>
          <dgm:resizeHandles val="exact"/>
        </dgm:presLayoutVars>
      </dgm:prSet>
      <dgm:spPr/>
    </dgm:pt>
    <dgm:pt modelId="{40C2A821-EDED-4565-9A1C-5822FCF2576F}" type="pres">
      <dgm:prSet presAssocID="{048B9D72-FDD1-42C9-AE23-A195833C1652}" presName="compNode" presStyleCnt="0"/>
      <dgm:spPr/>
    </dgm:pt>
    <dgm:pt modelId="{195125C9-CBA3-49AE-8B83-1A1587B2237E}" type="pres">
      <dgm:prSet presAssocID="{048B9D72-FDD1-42C9-AE23-A195833C165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B585EC11-13CD-492C-A37F-A511B2DEEC67}" type="pres">
      <dgm:prSet presAssocID="{048B9D72-FDD1-42C9-AE23-A195833C1652}" presName="spaceRect" presStyleCnt="0"/>
      <dgm:spPr/>
    </dgm:pt>
    <dgm:pt modelId="{68017C8B-A9E8-4DD7-B869-A8AE7A8EF422}" type="pres">
      <dgm:prSet presAssocID="{048B9D72-FDD1-42C9-AE23-A195833C1652}" presName="textRect" presStyleLbl="revTx" presStyleIdx="0" presStyleCnt="4">
        <dgm:presLayoutVars>
          <dgm:chMax val="1"/>
          <dgm:chPref val="1"/>
        </dgm:presLayoutVars>
      </dgm:prSet>
      <dgm:spPr/>
    </dgm:pt>
    <dgm:pt modelId="{732403E5-34BD-4A03-A9C5-3C7C4442CABD}" type="pres">
      <dgm:prSet presAssocID="{EE292507-756D-44AC-9DDE-A5DE30505EFB}" presName="sibTrans" presStyleCnt="0"/>
      <dgm:spPr/>
    </dgm:pt>
    <dgm:pt modelId="{784521F6-9C5C-45F2-82DA-24DD145E69CE}" type="pres">
      <dgm:prSet presAssocID="{C73449F9-F911-41EB-B3EA-F74A21CE401E}" presName="compNode" presStyleCnt="0"/>
      <dgm:spPr/>
    </dgm:pt>
    <dgm:pt modelId="{B0E2D565-ADDC-4EAD-9736-51D9B7DB1A17}" type="pres">
      <dgm:prSet presAssocID="{C73449F9-F911-41EB-B3EA-F74A21CE401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bbon"/>
        </a:ext>
      </dgm:extLst>
    </dgm:pt>
    <dgm:pt modelId="{AA8F377E-077E-4E1A-8E1E-A123A2F6E891}" type="pres">
      <dgm:prSet presAssocID="{C73449F9-F911-41EB-B3EA-F74A21CE401E}" presName="spaceRect" presStyleCnt="0"/>
      <dgm:spPr/>
    </dgm:pt>
    <dgm:pt modelId="{270B65D4-A99A-4086-BF76-D179940A8BEF}" type="pres">
      <dgm:prSet presAssocID="{C73449F9-F911-41EB-B3EA-F74A21CE401E}" presName="textRect" presStyleLbl="revTx" presStyleIdx="1" presStyleCnt="4">
        <dgm:presLayoutVars>
          <dgm:chMax val="1"/>
          <dgm:chPref val="1"/>
        </dgm:presLayoutVars>
      </dgm:prSet>
      <dgm:spPr/>
    </dgm:pt>
    <dgm:pt modelId="{AD8C63D5-BB2B-4923-B47C-977C35025AF5}" type="pres">
      <dgm:prSet presAssocID="{92F446CD-69D0-4994-9927-0C1D78603517}" presName="sibTrans" presStyleCnt="0"/>
      <dgm:spPr/>
    </dgm:pt>
    <dgm:pt modelId="{AA0B9AD4-4F5B-4F82-81BE-B0AEDF1C51F0}" type="pres">
      <dgm:prSet presAssocID="{15FB8773-238F-4C6E-B85F-69AF05DFDC28}" presName="compNode" presStyleCnt="0"/>
      <dgm:spPr/>
    </dgm:pt>
    <dgm:pt modelId="{AE49CD94-C2FE-43FC-9FE5-7A684F8ABB48}" type="pres">
      <dgm:prSet presAssocID="{15FB8773-238F-4C6E-B85F-69AF05DFDC2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D43F0F39-B4BB-4882-9645-8D79E539D1FA}" type="pres">
      <dgm:prSet presAssocID="{15FB8773-238F-4C6E-B85F-69AF05DFDC28}" presName="spaceRect" presStyleCnt="0"/>
      <dgm:spPr/>
    </dgm:pt>
    <dgm:pt modelId="{370311F6-9F79-4217-B159-DC00BCC13AFF}" type="pres">
      <dgm:prSet presAssocID="{15FB8773-238F-4C6E-B85F-69AF05DFDC28}" presName="textRect" presStyleLbl="revTx" presStyleIdx="2" presStyleCnt="4">
        <dgm:presLayoutVars>
          <dgm:chMax val="1"/>
          <dgm:chPref val="1"/>
        </dgm:presLayoutVars>
      </dgm:prSet>
      <dgm:spPr/>
    </dgm:pt>
    <dgm:pt modelId="{57191961-AE58-47B7-9CB9-0270F46E2628}" type="pres">
      <dgm:prSet presAssocID="{BA3F2B6C-715D-4934-BF3C-19D771C1D489}" presName="sibTrans" presStyleCnt="0"/>
      <dgm:spPr/>
    </dgm:pt>
    <dgm:pt modelId="{EAC03C06-1EC4-410C-BBC2-88ECAFEE1F58}" type="pres">
      <dgm:prSet presAssocID="{8CAF26AD-CCE7-4604-BC87-65298F3A69A6}" presName="compNode" presStyleCnt="0"/>
      <dgm:spPr/>
    </dgm:pt>
    <dgm:pt modelId="{6388E569-09FB-464B-B462-016555AD844A}" type="pres">
      <dgm:prSet presAssocID="{8CAF26AD-CCE7-4604-BC87-65298F3A69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79AB4C85-288A-442F-8FC9-0D141EA0E196}" type="pres">
      <dgm:prSet presAssocID="{8CAF26AD-CCE7-4604-BC87-65298F3A69A6}" presName="spaceRect" presStyleCnt="0"/>
      <dgm:spPr/>
    </dgm:pt>
    <dgm:pt modelId="{8D35C69E-D70D-411D-B863-9D89A6EF5EBC}" type="pres">
      <dgm:prSet presAssocID="{8CAF26AD-CCE7-4604-BC87-65298F3A69A6}" presName="textRect" presStyleLbl="revTx" presStyleIdx="3" presStyleCnt="4">
        <dgm:presLayoutVars>
          <dgm:chMax val="1"/>
          <dgm:chPref val="1"/>
        </dgm:presLayoutVars>
      </dgm:prSet>
      <dgm:spPr/>
    </dgm:pt>
  </dgm:ptLst>
  <dgm:cxnLst>
    <dgm:cxn modelId="{43B0F017-C735-4DDD-B62E-8C9E873DC3B3}" srcId="{2BC8844C-AB13-4799-8D00-D803C5818D8D}" destId="{8CAF26AD-CCE7-4604-BC87-65298F3A69A6}" srcOrd="3" destOrd="0" parTransId="{0DBA1E1C-5080-44DC-9C41-89B47DF47D28}" sibTransId="{924AFF5F-4F95-449A-ABC4-08A86E911BA4}"/>
    <dgm:cxn modelId="{EB704C1D-B256-4301-AB33-A4AA9F71968B}" srcId="{2BC8844C-AB13-4799-8D00-D803C5818D8D}" destId="{048B9D72-FDD1-42C9-AE23-A195833C1652}" srcOrd="0" destOrd="0" parTransId="{6102984A-ED44-4E9C-A8D3-D674CE1301A3}" sibTransId="{EE292507-756D-44AC-9DDE-A5DE30505EFB}"/>
    <dgm:cxn modelId="{42988B21-7C65-4BAB-A6F7-AAEA73CEFA04}" type="presOf" srcId="{15FB8773-238F-4C6E-B85F-69AF05DFDC28}" destId="{370311F6-9F79-4217-B159-DC00BCC13AFF}" srcOrd="0" destOrd="0" presId="urn:microsoft.com/office/officeart/2018/2/layout/IconLabelList"/>
    <dgm:cxn modelId="{FBC2DC4F-538D-4D51-B808-099AC4CC63C8}" type="presOf" srcId="{8CAF26AD-CCE7-4604-BC87-65298F3A69A6}" destId="{8D35C69E-D70D-411D-B863-9D89A6EF5EBC}" srcOrd="0" destOrd="0" presId="urn:microsoft.com/office/officeart/2018/2/layout/IconLabelList"/>
    <dgm:cxn modelId="{20B67D79-5312-4F46-B8B5-074793D78A62}" type="presOf" srcId="{C73449F9-F911-41EB-B3EA-F74A21CE401E}" destId="{270B65D4-A99A-4086-BF76-D179940A8BEF}" srcOrd="0" destOrd="0" presId="urn:microsoft.com/office/officeart/2018/2/layout/IconLabelList"/>
    <dgm:cxn modelId="{0F3CF981-2BC9-43EB-A74C-1179B9CE6E97}" type="presOf" srcId="{2BC8844C-AB13-4799-8D00-D803C5818D8D}" destId="{DFDF974D-34B6-4DEE-A455-54C51ACA0C97}" srcOrd="0" destOrd="0" presId="urn:microsoft.com/office/officeart/2018/2/layout/IconLabelList"/>
    <dgm:cxn modelId="{F5C18FB5-54FF-4069-A474-EAABCEA3C951}" type="presOf" srcId="{048B9D72-FDD1-42C9-AE23-A195833C1652}" destId="{68017C8B-A9E8-4DD7-B869-A8AE7A8EF422}" srcOrd="0" destOrd="0" presId="urn:microsoft.com/office/officeart/2018/2/layout/IconLabelList"/>
    <dgm:cxn modelId="{205890F0-DE9D-4C52-81D3-E24794EEC64E}" srcId="{2BC8844C-AB13-4799-8D00-D803C5818D8D}" destId="{15FB8773-238F-4C6E-B85F-69AF05DFDC28}" srcOrd="2" destOrd="0" parTransId="{18369470-12A3-4968-B56B-C92F7D464027}" sibTransId="{BA3F2B6C-715D-4934-BF3C-19D771C1D489}"/>
    <dgm:cxn modelId="{1E371EFB-1318-4452-82C2-9AC0733604D3}" srcId="{2BC8844C-AB13-4799-8D00-D803C5818D8D}" destId="{C73449F9-F911-41EB-B3EA-F74A21CE401E}" srcOrd="1" destOrd="0" parTransId="{F77E8F35-67F1-446C-B3D6-2F0BA062577B}" sibTransId="{92F446CD-69D0-4994-9927-0C1D78603517}"/>
    <dgm:cxn modelId="{99BDCDF8-F3C5-415F-AB24-26E1D71E8C1A}" type="presParOf" srcId="{DFDF974D-34B6-4DEE-A455-54C51ACA0C97}" destId="{40C2A821-EDED-4565-9A1C-5822FCF2576F}" srcOrd="0" destOrd="0" presId="urn:microsoft.com/office/officeart/2018/2/layout/IconLabelList"/>
    <dgm:cxn modelId="{1EBFD3D4-88B2-4EE3-AB0D-AF813BBB8E54}" type="presParOf" srcId="{40C2A821-EDED-4565-9A1C-5822FCF2576F}" destId="{195125C9-CBA3-49AE-8B83-1A1587B2237E}" srcOrd="0" destOrd="0" presId="urn:microsoft.com/office/officeart/2018/2/layout/IconLabelList"/>
    <dgm:cxn modelId="{AC464685-852A-4A21-8EB1-7053C0B07554}" type="presParOf" srcId="{40C2A821-EDED-4565-9A1C-5822FCF2576F}" destId="{B585EC11-13CD-492C-A37F-A511B2DEEC67}" srcOrd="1" destOrd="0" presId="urn:microsoft.com/office/officeart/2018/2/layout/IconLabelList"/>
    <dgm:cxn modelId="{F0EED044-B588-4B45-8FE6-B8C1953EDE85}" type="presParOf" srcId="{40C2A821-EDED-4565-9A1C-5822FCF2576F}" destId="{68017C8B-A9E8-4DD7-B869-A8AE7A8EF422}" srcOrd="2" destOrd="0" presId="urn:microsoft.com/office/officeart/2018/2/layout/IconLabelList"/>
    <dgm:cxn modelId="{116B60ED-592B-4138-83E3-B84D5696153D}" type="presParOf" srcId="{DFDF974D-34B6-4DEE-A455-54C51ACA0C97}" destId="{732403E5-34BD-4A03-A9C5-3C7C4442CABD}" srcOrd="1" destOrd="0" presId="urn:microsoft.com/office/officeart/2018/2/layout/IconLabelList"/>
    <dgm:cxn modelId="{1AA8C37C-41C3-4F11-B79E-9B2F011F9AD6}" type="presParOf" srcId="{DFDF974D-34B6-4DEE-A455-54C51ACA0C97}" destId="{784521F6-9C5C-45F2-82DA-24DD145E69CE}" srcOrd="2" destOrd="0" presId="urn:microsoft.com/office/officeart/2018/2/layout/IconLabelList"/>
    <dgm:cxn modelId="{582847DC-94CF-472E-BC60-D6DD27619561}" type="presParOf" srcId="{784521F6-9C5C-45F2-82DA-24DD145E69CE}" destId="{B0E2D565-ADDC-4EAD-9736-51D9B7DB1A17}" srcOrd="0" destOrd="0" presId="urn:microsoft.com/office/officeart/2018/2/layout/IconLabelList"/>
    <dgm:cxn modelId="{1D1C4572-22CB-478E-B951-890B60C57505}" type="presParOf" srcId="{784521F6-9C5C-45F2-82DA-24DD145E69CE}" destId="{AA8F377E-077E-4E1A-8E1E-A123A2F6E891}" srcOrd="1" destOrd="0" presId="urn:microsoft.com/office/officeart/2018/2/layout/IconLabelList"/>
    <dgm:cxn modelId="{7E97B89D-4279-48BF-BB5F-2688739B819F}" type="presParOf" srcId="{784521F6-9C5C-45F2-82DA-24DD145E69CE}" destId="{270B65D4-A99A-4086-BF76-D179940A8BEF}" srcOrd="2" destOrd="0" presId="urn:microsoft.com/office/officeart/2018/2/layout/IconLabelList"/>
    <dgm:cxn modelId="{E702B034-A3BB-4A21-9556-B588BEAE0253}" type="presParOf" srcId="{DFDF974D-34B6-4DEE-A455-54C51ACA0C97}" destId="{AD8C63D5-BB2B-4923-B47C-977C35025AF5}" srcOrd="3" destOrd="0" presId="urn:microsoft.com/office/officeart/2018/2/layout/IconLabelList"/>
    <dgm:cxn modelId="{3ED9931A-84E0-4699-8CFB-54B311B00480}" type="presParOf" srcId="{DFDF974D-34B6-4DEE-A455-54C51ACA0C97}" destId="{AA0B9AD4-4F5B-4F82-81BE-B0AEDF1C51F0}" srcOrd="4" destOrd="0" presId="urn:microsoft.com/office/officeart/2018/2/layout/IconLabelList"/>
    <dgm:cxn modelId="{759296EE-F11D-41F1-9EC8-A9FD0E1DD6DA}" type="presParOf" srcId="{AA0B9AD4-4F5B-4F82-81BE-B0AEDF1C51F0}" destId="{AE49CD94-C2FE-43FC-9FE5-7A684F8ABB48}" srcOrd="0" destOrd="0" presId="urn:microsoft.com/office/officeart/2018/2/layout/IconLabelList"/>
    <dgm:cxn modelId="{7FBEA8F1-4935-4620-8BC1-6F1C60D0C8CC}" type="presParOf" srcId="{AA0B9AD4-4F5B-4F82-81BE-B0AEDF1C51F0}" destId="{D43F0F39-B4BB-4882-9645-8D79E539D1FA}" srcOrd="1" destOrd="0" presId="urn:microsoft.com/office/officeart/2018/2/layout/IconLabelList"/>
    <dgm:cxn modelId="{F50E1CFE-4592-41A2-B19B-31CF87EE2347}" type="presParOf" srcId="{AA0B9AD4-4F5B-4F82-81BE-B0AEDF1C51F0}" destId="{370311F6-9F79-4217-B159-DC00BCC13AFF}" srcOrd="2" destOrd="0" presId="urn:microsoft.com/office/officeart/2018/2/layout/IconLabelList"/>
    <dgm:cxn modelId="{7D45BE34-40FA-42C9-B042-527B03CC155F}" type="presParOf" srcId="{DFDF974D-34B6-4DEE-A455-54C51ACA0C97}" destId="{57191961-AE58-47B7-9CB9-0270F46E2628}" srcOrd="5" destOrd="0" presId="urn:microsoft.com/office/officeart/2018/2/layout/IconLabelList"/>
    <dgm:cxn modelId="{B10640C2-F023-43F4-8B98-3D0A67AA33C4}" type="presParOf" srcId="{DFDF974D-34B6-4DEE-A455-54C51ACA0C97}" destId="{EAC03C06-1EC4-410C-BBC2-88ECAFEE1F58}" srcOrd="6" destOrd="0" presId="urn:microsoft.com/office/officeart/2018/2/layout/IconLabelList"/>
    <dgm:cxn modelId="{85F76D90-49D2-454F-966C-D359E3AEE133}" type="presParOf" srcId="{EAC03C06-1EC4-410C-BBC2-88ECAFEE1F58}" destId="{6388E569-09FB-464B-B462-016555AD844A}" srcOrd="0" destOrd="0" presId="urn:microsoft.com/office/officeart/2018/2/layout/IconLabelList"/>
    <dgm:cxn modelId="{EB597221-83BD-410F-A97A-1E5A19CA2DB2}" type="presParOf" srcId="{EAC03C06-1EC4-410C-BBC2-88ECAFEE1F58}" destId="{79AB4C85-288A-442F-8FC9-0D141EA0E196}" srcOrd="1" destOrd="0" presId="urn:microsoft.com/office/officeart/2018/2/layout/IconLabelList"/>
    <dgm:cxn modelId="{507C8F28-047D-456F-9A8F-64D6CBFFC8B2}" type="presParOf" srcId="{EAC03C06-1EC4-410C-BBC2-88ECAFEE1F58}" destId="{8D35C69E-D70D-411D-B863-9D89A6EF5EB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125C9-CBA3-49AE-8B83-1A1587B2237E}">
      <dsp:nvSpPr>
        <dsp:cNvPr id="0" name=""/>
        <dsp:cNvSpPr/>
      </dsp:nvSpPr>
      <dsp:spPr>
        <a:xfrm>
          <a:off x="1076213" y="326402"/>
          <a:ext cx="1207710" cy="1207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017C8B-A9E8-4DD7-B869-A8AE7A8EF422}">
      <dsp:nvSpPr>
        <dsp:cNvPr id="0" name=""/>
        <dsp:cNvSpPr/>
      </dsp:nvSpPr>
      <dsp:spPr>
        <a:xfrm>
          <a:off x="338168" y="1887237"/>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What ideas, desires, dreams do you want to turn into reality this year?</a:t>
          </a:r>
        </a:p>
      </dsp:txBody>
      <dsp:txXfrm>
        <a:off x="338168" y="1887237"/>
        <a:ext cx="2683800" cy="720000"/>
      </dsp:txXfrm>
    </dsp:sp>
    <dsp:sp modelId="{B0E2D565-ADDC-4EAD-9736-51D9B7DB1A17}">
      <dsp:nvSpPr>
        <dsp:cNvPr id="0" name=""/>
        <dsp:cNvSpPr/>
      </dsp:nvSpPr>
      <dsp:spPr>
        <a:xfrm>
          <a:off x="4229679" y="326402"/>
          <a:ext cx="1207710" cy="1207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0B65D4-A99A-4086-BF76-D179940A8BEF}">
      <dsp:nvSpPr>
        <dsp:cNvPr id="0" name=""/>
        <dsp:cNvSpPr/>
      </dsp:nvSpPr>
      <dsp:spPr>
        <a:xfrm>
          <a:off x="3491634" y="1887237"/>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What are you most proud of this year? </a:t>
          </a:r>
        </a:p>
      </dsp:txBody>
      <dsp:txXfrm>
        <a:off x="3491634" y="1887237"/>
        <a:ext cx="2683800" cy="720000"/>
      </dsp:txXfrm>
    </dsp:sp>
    <dsp:sp modelId="{AE49CD94-C2FE-43FC-9FE5-7A684F8ABB48}">
      <dsp:nvSpPr>
        <dsp:cNvPr id="0" name=""/>
        <dsp:cNvSpPr/>
      </dsp:nvSpPr>
      <dsp:spPr>
        <a:xfrm>
          <a:off x="1076213" y="3278188"/>
          <a:ext cx="1207710" cy="1207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0311F6-9F79-4217-B159-DC00BCC13AFF}">
      <dsp:nvSpPr>
        <dsp:cNvPr id="0" name=""/>
        <dsp:cNvSpPr/>
      </dsp:nvSpPr>
      <dsp:spPr>
        <a:xfrm>
          <a:off x="338168" y="4839023"/>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Meaningful connections and relationships have you formed?  New ones?  </a:t>
          </a:r>
        </a:p>
      </dsp:txBody>
      <dsp:txXfrm>
        <a:off x="338168" y="4839023"/>
        <a:ext cx="2683800" cy="720000"/>
      </dsp:txXfrm>
    </dsp:sp>
    <dsp:sp modelId="{6388E569-09FB-464B-B462-016555AD844A}">
      <dsp:nvSpPr>
        <dsp:cNvPr id="0" name=""/>
        <dsp:cNvSpPr/>
      </dsp:nvSpPr>
      <dsp:spPr>
        <a:xfrm>
          <a:off x="4229679" y="3278188"/>
          <a:ext cx="1207710" cy="1207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35C69E-D70D-411D-B863-9D89A6EF5EBC}">
      <dsp:nvSpPr>
        <dsp:cNvPr id="0" name=""/>
        <dsp:cNvSpPr/>
      </dsp:nvSpPr>
      <dsp:spPr>
        <a:xfrm>
          <a:off x="3491634" y="4839023"/>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What new skills or knowledge did you learn and want to improve on this year? </a:t>
          </a:r>
        </a:p>
      </dsp:txBody>
      <dsp:txXfrm>
        <a:off x="3491634" y="4839023"/>
        <a:ext cx="26838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2T17:09:59.150"/>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128 189,'0'0,"0"-5,-5-7,-7-5,-4 1,-6-9,2-3,-2-2,5 0,3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2T17:10:32.850"/>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718.88593"/>
      <inkml:brushProperty name="anchorY" value="-657.8927"/>
      <inkml:brushProperty name="scaleFactor" value="0.5"/>
    </inkml:brush>
  </inkml:definitions>
  <inkml:trace contextRef="#ctx0" brushRef="#br0">0 1,'0'0,"0"0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12T17:10:59.287"/>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1565.55261"/>
      <inkml:brushProperty name="anchorY" value="-1504.55945"/>
      <inkml:brushProperty name="scaleFactor" value="0.5"/>
    </inkml:brush>
  </inkml:definitions>
  <inkml:trace contextRef="#ctx0" brushRef="#br0">1 1,'0'0,"0"0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0072F-FB4C-44A3-B1FE-DA9EF9898D84}" type="datetimeFigureOut">
              <a:rPr lang="en-US" smtClean="0"/>
              <a:t>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A4A6E-63D1-4A51-99C4-283C06BBCA47}" type="slidenum">
              <a:rPr lang="en-US" smtClean="0"/>
              <a:t>‹#›</a:t>
            </a:fld>
            <a:endParaRPr lang="en-US"/>
          </a:p>
        </p:txBody>
      </p:sp>
    </p:spTree>
    <p:extLst>
      <p:ext uri="{BB962C8B-B14F-4D97-AF65-F5344CB8AC3E}">
        <p14:creationId xmlns:p14="http://schemas.microsoft.com/office/powerpoint/2010/main" val="392953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099A6-200A-4A60-801B-FB293F93C157}" type="slidenum">
              <a:rPr lang="en-US" smtClean="0"/>
              <a:t>2</a:t>
            </a:fld>
            <a:endParaRPr lang="en-US"/>
          </a:p>
        </p:txBody>
      </p:sp>
    </p:spTree>
    <p:extLst>
      <p:ext uri="{BB962C8B-B14F-4D97-AF65-F5344CB8AC3E}">
        <p14:creationId xmlns:p14="http://schemas.microsoft.com/office/powerpoint/2010/main" val="76425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A1C6-F709-4FAC-9263-07EA5A5CCB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780C21-A9CF-44BB-81E6-7816E1FE9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04F168-9360-431B-95C2-0E186178B436}"/>
              </a:ext>
            </a:extLst>
          </p:cNvPr>
          <p:cNvSpPr>
            <a:spLocks noGrp="1"/>
          </p:cNvSpPr>
          <p:nvPr>
            <p:ph type="dt" sz="half" idx="10"/>
          </p:nvPr>
        </p:nvSpPr>
        <p:spPr/>
        <p:txBody>
          <a:bodyPr/>
          <a:lstStyle/>
          <a:p>
            <a:fld id="{AB5408F2-50E5-4F8D-B319-201FFEAD40DF}" type="datetime1">
              <a:rPr lang="en-US" smtClean="0"/>
              <a:t>2/12/2019</a:t>
            </a:fld>
            <a:endParaRPr lang="en-US"/>
          </a:p>
        </p:txBody>
      </p:sp>
      <p:sp>
        <p:nvSpPr>
          <p:cNvPr id="5" name="Footer Placeholder 4">
            <a:extLst>
              <a:ext uri="{FF2B5EF4-FFF2-40B4-BE49-F238E27FC236}">
                <a16:creationId xmlns:a16="http://schemas.microsoft.com/office/drawing/2014/main" id="{E5DA069F-78ED-4B3E-960E-B071D9AC63B2}"/>
              </a:ext>
            </a:extLst>
          </p:cNvPr>
          <p:cNvSpPr>
            <a:spLocks noGrp="1"/>
          </p:cNvSpPr>
          <p:nvPr>
            <p:ph type="ftr" sz="quarter" idx="11"/>
          </p:nvPr>
        </p:nvSpPr>
        <p:spPr/>
        <p:txBody>
          <a:bodyPr/>
          <a:lstStyle/>
          <a:p>
            <a:r>
              <a:rPr lang="en-US"/>
              <a:t>WWW.SOULMEETSBODYCOACH.COM</a:t>
            </a:r>
          </a:p>
        </p:txBody>
      </p:sp>
      <p:sp>
        <p:nvSpPr>
          <p:cNvPr id="6" name="Slide Number Placeholder 5">
            <a:extLst>
              <a:ext uri="{FF2B5EF4-FFF2-40B4-BE49-F238E27FC236}">
                <a16:creationId xmlns:a16="http://schemas.microsoft.com/office/drawing/2014/main" id="{A60B2572-DCBC-418C-BB90-F8912893B32E}"/>
              </a:ext>
            </a:extLst>
          </p:cNvPr>
          <p:cNvSpPr>
            <a:spLocks noGrp="1"/>
          </p:cNvSpPr>
          <p:nvPr>
            <p:ph type="sldNum" sz="quarter" idx="12"/>
          </p:nvPr>
        </p:nvSpPr>
        <p:spPr/>
        <p:txBody>
          <a:bodyPr/>
          <a:lstStyle/>
          <a:p>
            <a:fld id="{27FFC068-568B-4696-9282-589F3F2F3C21}" type="slidenum">
              <a:rPr lang="en-US" smtClean="0"/>
              <a:t>‹#›</a:t>
            </a:fld>
            <a:endParaRPr lang="en-US"/>
          </a:p>
        </p:txBody>
      </p:sp>
    </p:spTree>
    <p:extLst>
      <p:ext uri="{BB962C8B-B14F-4D97-AF65-F5344CB8AC3E}">
        <p14:creationId xmlns:p14="http://schemas.microsoft.com/office/powerpoint/2010/main" val="303312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9E3C-3697-44AD-9564-B2CFC4D77C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2649-7BF6-4C5B-8FE6-1CC1C8A761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6FE9-9702-42C0-BA41-0CE5FD07594C}"/>
              </a:ext>
            </a:extLst>
          </p:cNvPr>
          <p:cNvSpPr>
            <a:spLocks noGrp="1"/>
          </p:cNvSpPr>
          <p:nvPr>
            <p:ph type="dt" sz="half" idx="10"/>
          </p:nvPr>
        </p:nvSpPr>
        <p:spPr/>
        <p:txBody>
          <a:bodyPr/>
          <a:lstStyle/>
          <a:p>
            <a:fld id="{D895D130-CA2B-4ED9-A321-D0A7CD0A95AA}" type="datetime1">
              <a:rPr lang="en-US" smtClean="0"/>
              <a:t>2/12/2019</a:t>
            </a:fld>
            <a:endParaRPr lang="en-US"/>
          </a:p>
        </p:txBody>
      </p:sp>
      <p:sp>
        <p:nvSpPr>
          <p:cNvPr id="5" name="Footer Placeholder 4">
            <a:extLst>
              <a:ext uri="{FF2B5EF4-FFF2-40B4-BE49-F238E27FC236}">
                <a16:creationId xmlns:a16="http://schemas.microsoft.com/office/drawing/2014/main" id="{C021FBD7-B048-4F30-9BC5-4FC08FBD1ABC}"/>
              </a:ext>
            </a:extLst>
          </p:cNvPr>
          <p:cNvSpPr>
            <a:spLocks noGrp="1"/>
          </p:cNvSpPr>
          <p:nvPr>
            <p:ph type="ftr" sz="quarter" idx="11"/>
          </p:nvPr>
        </p:nvSpPr>
        <p:spPr/>
        <p:txBody>
          <a:bodyPr/>
          <a:lstStyle/>
          <a:p>
            <a:r>
              <a:rPr lang="en-US"/>
              <a:t>WWW.SOULMEETSBODYCOACH.COM</a:t>
            </a:r>
          </a:p>
        </p:txBody>
      </p:sp>
      <p:sp>
        <p:nvSpPr>
          <p:cNvPr id="6" name="Slide Number Placeholder 5">
            <a:extLst>
              <a:ext uri="{FF2B5EF4-FFF2-40B4-BE49-F238E27FC236}">
                <a16:creationId xmlns:a16="http://schemas.microsoft.com/office/drawing/2014/main" id="{7E677603-4852-4E31-95DE-9C76FDB61DD9}"/>
              </a:ext>
            </a:extLst>
          </p:cNvPr>
          <p:cNvSpPr>
            <a:spLocks noGrp="1"/>
          </p:cNvSpPr>
          <p:nvPr>
            <p:ph type="sldNum" sz="quarter" idx="12"/>
          </p:nvPr>
        </p:nvSpPr>
        <p:spPr/>
        <p:txBody>
          <a:bodyPr/>
          <a:lstStyle/>
          <a:p>
            <a:fld id="{27FFC068-568B-4696-9282-589F3F2F3C21}" type="slidenum">
              <a:rPr lang="en-US" smtClean="0"/>
              <a:t>‹#›</a:t>
            </a:fld>
            <a:endParaRPr lang="en-US"/>
          </a:p>
        </p:txBody>
      </p:sp>
    </p:spTree>
    <p:extLst>
      <p:ext uri="{BB962C8B-B14F-4D97-AF65-F5344CB8AC3E}">
        <p14:creationId xmlns:p14="http://schemas.microsoft.com/office/powerpoint/2010/main" val="300762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5AE961-28F3-4D25-A64C-A4BB65F7E4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4E6A75-7A73-435F-AD00-14055CF50F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17C20-0653-45E8-B79E-E63320670731}"/>
              </a:ext>
            </a:extLst>
          </p:cNvPr>
          <p:cNvSpPr>
            <a:spLocks noGrp="1"/>
          </p:cNvSpPr>
          <p:nvPr>
            <p:ph type="dt" sz="half" idx="10"/>
          </p:nvPr>
        </p:nvSpPr>
        <p:spPr/>
        <p:txBody>
          <a:bodyPr/>
          <a:lstStyle/>
          <a:p>
            <a:fld id="{398A4B2B-6436-40B8-A558-A802A991C434}" type="datetime1">
              <a:rPr lang="en-US" smtClean="0"/>
              <a:t>2/12/2019</a:t>
            </a:fld>
            <a:endParaRPr lang="en-US"/>
          </a:p>
        </p:txBody>
      </p:sp>
      <p:sp>
        <p:nvSpPr>
          <p:cNvPr id="5" name="Footer Placeholder 4">
            <a:extLst>
              <a:ext uri="{FF2B5EF4-FFF2-40B4-BE49-F238E27FC236}">
                <a16:creationId xmlns:a16="http://schemas.microsoft.com/office/drawing/2014/main" id="{9582F540-A186-455C-ACC3-A0D5C485CA4B}"/>
              </a:ext>
            </a:extLst>
          </p:cNvPr>
          <p:cNvSpPr>
            <a:spLocks noGrp="1"/>
          </p:cNvSpPr>
          <p:nvPr>
            <p:ph type="ftr" sz="quarter" idx="11"/>
          </p:nvPr>
        </p:nvSpPr>
        <p:spPr/>
        <p:txBody>
          <a:bodyPr/>
          <a:lstStyle/>
          <a:p>
            <a:r>
              <a:rPr lang="en-US"/>
              <a:t>WWW.SOULMEETSBODYCOACH.COM</a:t>
            </a:r>
          </a:p>
        </p:txBody>
      </p:sp>
      <p:sp>
        <p:nvSpPr>
          <p:cNvPr id="6" name="Slide Number Placeholder 5">
            <a:extLst>
              <a:ext uri="{FF2B5EF4-FFF2-40B4-BE49-F238E27FC236}">
                <a16:creationId xmlns:a16="http://schemas.microsoft.com/office/drawing/2014/main" id="{A1D068C8-CD94-4F73-90E7-E3FA3E9B1EC5}"/>
              </a:ext>
            </a:extLst>
          </p:cNvPr>
          <p:cNvSpPr>
            <a:spLocks noGrp="1"/>
          </p:cNvSpPr>
          <p:nvPr>
            <p:ph type="sldNum" sz="quarter" idx="12"/>
          </p:nvPr>
        </p:nvSpPr>
        <p:spPr/>
        <p:txBody>
          <a:bodyPr/>
          <a:lstStyle/>
          <a:p>
            <a:fld id="{27FFC068-568B-4696-9282-589F3F2F3C21}" type="slidenum">
              <a:rPr lang="en-US" smtClean="0"/>
              <a:t>‹#›</a:t>
            </a:fld>
            <a:endParaRPr lang="en-US"/>
          </a:p>
        </p:txBody>
      </p:sp>
    </p:spTree>
    <p:extLst>
      <p:ext uri="{BB962C8B-B14F-4D97-AF65-F5344CB8AC3E}">
        <p14:creationId xmlns:p14="http://schemas.microsoft.com/office/powerpoint/2010/main" val="368151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4377E-13DF-4662-84A2-58D9739E5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E22C39-D224-4988-95FE-975AEA5B59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D82863-1DD6-4529-8490-C03169D6BB5D}"/>
              </a:ext>
            </a:extLst>
          </p:cNvPr>
          <p:cNvSpPr>
            <a:spLocks noGrp="1"/>
          </p:cNvSpPr>
          <p:nvPr>
            <p:ph type="dt" sz="half" idx="10"/>
          </p:nvPr>
        </p:nvSpPr>
        <p:spPr/>
        <p:txBody>
          <a:bodyPr/>
          <a:lstStyle/>
          <a:p>
            <a:fld id="{094C92FE-119A-4709-98E2-7995FCE8E5D2}" type="datetime1">
              <a:rPr lang="en-US" smtClean="0"/>
              <a:t>2/12/2019</a:t>
            </a:fld>
            <a:endParaRPr lang="en-US"/>
          </a:p>
        </p:txBody>
      </p:sp>
      <p:sp>
        <p:nvSpPr>
          <p:cNvPr id="5" name="Footer Placeholder 4">
            <a:extLst>
              <a:ext uri="{FF2B5EF4-FFF2-40B4-BE49-F238E27FC236}">
                <a16:creationId xmlns:a16="http://schemas.microsoft.com/office/drawing/2014/main" id="{4F82CC37-A4EA-4FE4-8D2C-CB6FECA4CFBB}"/>
              </a:ext>
            </a:extLst>
          </p:cNvPr>
          <p:cNvSpPr>
            <a:spLocks noGrp="1"/>
          </p:cNvSpPr>
          <p:nvPr>
            <p:ph type="ftr" sz="quarter" idx="11"/>
          </p:nvPr>
        </p:nvSpPr>
        <p:spPr/>
        <p:txBody>
          <a:bodyPr/>
          <a:lstStyle/>
          <a:p>
            <a:r>
              <a:rPr lang="en-US"/>
              <a:t>WWW.SOULMEETSBODYCOACH.COM</a:t>
            </a:r>
          </a:p>
        </p:txBody>
      </p:sp>
      <p:sp>
        <p:nvSpPr>
          <p:cNvPr id="6" name="Slide Number Placeholder 5">
            <a:extLst>
              <a:ext uri="{FF2B5EF4-FFF2-40B4-BE49-F238E27FC236}">
                <a16:creationId xmlns:a16="http://schemas.microsoft.com/office/drawing/2014/main" id="{7C04224A-DACC-44B9-9822-C28C46CCD4B0}"/>
              </a:ext>
            </a:extLst>
          </p:cNvPr>
          <p:cNvSpPr>
            <a:spLocks noGrp="1"/>
          </p:cNvSpPr>
          <p:nvPr>
            <p:ph type="sldNum" sz="quarter" idx="12"/>
          </p:nvPr>
        </p:nvSpPr>
        <p:spPr/>
        <p:txBody>
          <a:bodyPr/>
          <a:lstStyle/>
          <a:p>
            <a:fld id="{27FFC068-568B-4696-9282-589F3F2F3C21}" type="slidenum">
              <a:rPr lang="en-US" smtClean="0"/>
              <a:t>‹#›</a:t>
            </a:fld>
            <a:endParaRPr lang="en-US"/>
          </a:p>
        </p:txBody>
      </p:sp>
    </p:spTree>
    <p:extLst>
      <p:ext uri="{BB962C8B-B14F-4D97-AF65-F5344CB8AC3E}">
        <p14:creationId xmlns:p14="http://schemas.microsoft.com/office/powerpoint/2010/main" val="264726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443F-82D0-4FC6-AC33-3142115D07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4AAB7B-EFC3-4630-8437-3238418213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246474-C4BC-4E51-A338-CE656AFEC8C0}"/>
              </a:ext>
            </a:extLst>
          </p:cNvPr>
          <p:cNvSpPr>
            <a:spLocks noGrp="1"/>
          </p:cNvSpPr>
          <p:nvPr>
            <p:ph type="dt" sz="half" idx="10"/>
          </p:nvPr>
        </p:nvSpPr>
        <p:spPr/>
        <p:txBody>
          <a:bodyPr/>
          <a:lstStyle/>
          <a:p>
            <a:fld id="{2A463683-AFA9-4EA2-8CEC-CC36D744130F}" type="datetime1">
              <a:rPr lang="en-US" smtClean="0"/>
              <a:t>2/12/2019</a:t>
            </a:fld>
            <a:endParaRPr lang="en-US"/>
          </a:p>
        </p:txBody>
      </p:sp>
      <p:sp>
        <p:nvSpPr>
          <p:cNvPr id="5" name="Footer Placeholder 4">
            <a:extLst>
              <a:ext uri="{FF2B5EF4-FFF2-40B4-BE49-F238E27FC236}">
                <a16:creationId xmlns:a16="http://schemas.microsoft.com/office/drawing/2014/main" id="{E38D6C40-928B-41F9-88A5-E7589C4249D9}"/>
              </a:ext>
            </a:extLst>
          </p:cNvPr>
          <p:cNvSpPr>
            <a:spLocks noGrp="1"/>
          </p:cNvSpPr>
          <p:nvPr>
            <p:ph type="ftr" sz="quarter" idx="11"/>
          </p:nvPr>
        </p:nvSpPr>
        <p:spPr/>
        <p:txBody>
          <a:bodyPr/>
          <a:lstStyle/>
          <a:p>
            <a:r>
              <a:rPr lang="en-US"/>
              <a:t>WWW.SOULMEETSBODYCOACH.COM</a:t>
            </a:r>
          </a:p>
        </p:txBody>
      </p:sp>
      <p:sp>
        <p:nvSpPr>
          <p:cNvPr id="6" name="Slide Number Placeholder 5">
            <a:extLst>
              <a:ext uri="{FF2B5EF4-FFF2-40B4-BE49-F238E27FC236}">
                <a16:creationId xmlns:a16="http://schemas.microsoft.com/office/drawing/2014/main" id="{86A158FB-DA90-40B1-8B6F-952F6F924CB4}"/>
              </a:ext>
            </a:extLst>
          </p:cNvPr>
          <p:cNvSpPr>
            <a:spLocks noGrp="1"/>
          </p:cNvSpPr>
          <p:nvPr>
            <p:ph type="sldNum" sz="quarter" idx="12"/>
          </p:nvPr>
        </p:nvSpPr>
        <p:spPr/>
        <p:txBody>
          <a:bodyPr/>
          <a:lstStyle/>
          <a:p>
            <a:fld id="{27FFC068-568B-4696-9282-589F3F2F3C21}" type="slidenum">
              <a:rPr lang="en-US" smtClean="0"/>
              <a:t>‹#›</a:t>
            </a:fld>
            <a:endParaRPr lang="en-US"/>
          </a:p>
        </p:txBody>
      </p:sp>
    </p:spTree>
    <p:extLst>
      <p:ext uri="{BB962C8B-B14F-4D97-AF65-F5344CB8AC3E}">
        <p14:creationId xmlns:p14="http://schemas.microsoft.com/office/powerpoint/2010/main" val="178275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E92C-2EB6-49C1-B51A-082F74FFC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D519F-94FB-4C9D-8B0F-7E7639F9E3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E772B7-B90A-4463-9603-9915213292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A491F-3D58-4CF8-B3F9-C84F69B5E777}"/>
              </a:ext>
            </a:extLst>
          </p:cNvPr>
          <p:cNvSpPr>
            <a:spLocks noGrp="1"/>
          </p:cNvSpPr>
          <p:nvPr>
            <p:ph type="dt" sz="half" idx="10"/>
          </p:nvPr>
        </p:nvSpPr>
        <p:spPr/>
        <p:txBody>
          <a:bodyPr/>
          <a:lstStyle/>
          <a:p>
            <a:fld id="{9CC9BD5E-E9E0-4E44-A52E-DAB7C7D46E86}" type="datetime1">
              <a:rPr lang="en-US" smtClean="0"/>
              <a:t>2/12/2019</a:t>
            </a:fld>
            <a:endParaRPr lang="en-US"/>
          </a:p>
        </p:txBody>
      </p:sp>
      <p:sp>
        <p:nvSpPr>
          <p:cNvPr id="6" name="Footer Placeholder 5">
            <a:extLst>
              <a:ext uri="{FF2B5EF4-FFF2-40B4-BE49-F238E27FC236}">
                <a16:creationId xmlns:a16="http://schemas.microsoft.com/office/drawing/2014/main" id="{2873AC44-C412-4D3A-8204-A5D70CFBE786}"/>
              </a:ext>
            </a:extLst>
          </p:cNvPr>
          <p:cNvSpPr>
            <a:spLocks noGrp="1"/>
          </p:cNvSpPr>
          <p:nvPr>
            <p:ph type="ftr" sz="quarter" idx="11"/>
          </p:nvPr>
        </p:nvSpPr>
        <p:spPr/>
        <p:txBody>
          <a:bodyPr/>
          <a:lstStyle/>
          <a:p>
            <a:r>
              <a:rPr lang="en-US"/>
              <a:t>WWW.SOULMEETSBODYCOACH.COM</a:t>
            </a:r>
          </a:p>
        </p:txBody>
      </p:sp>
      <p:sp>
        <p:nvSpPr>
          <p:cNvPr id="7" name="Slide Number Placeholder 6">
            <a:extLst>
              <a:ext uri="{FF2B5EF4-FFF2-40B4-BE49-F238E27FC236}">
                <a16:creationId xmlns:a16="http://schemas.microsoft.com/office/drawing/2014/main" id="{B91660A3-BFBE-4323-B4BB-EF614BA70712}"/>
              </a:ext>
            </a:extLst>
          </p:cNvPr>
          <p:cNvSpPr>
            <a:spLocks noGrp="1"/>
          </p:cNvSpPr>
          <p:nvPr>
            <p:ph type="sldNum" sz="quarter" idx="12"/>
          </p:nvPr>
        </p:nvSpPr>
        <p:spPr/>
        <p:txBody>
          <a:bodyPr/>
          <a:lstStyle/>
          <a:p>
            <a:fld id="{27FFC068-568B-4696-9282-589F3F2F3C21}" type="slidenum">
              <a:rPr lang="en-US" smtClean="0"/>
              <a:t>‹#›</a:t>
            </a:fld>
            <a:endParaRPr lang="en-US"/>
          </a:p>
        </p:txBody>
      </p:sp>
    </p:spTree>
    <p:extLst>
      <p:ext uri="{BB962C8B-B14F-4D97-AF65-F5344CB8AC3E}">
        <p14:creationId xmlns:p14="http://schemas.microsoft.com/office/powerpoint/2010/main" val="407474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07E0-0ECC-4E66-8568-9F8B7FDF61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B50308-C5C4-40AB-B66F-B202F14ED7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9BB33F-B9AD-41CF-A9A6-134629347E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F5D75-A01B-438C-BF3C-997AA85ACE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EA6118-5AED-4F65-84E8-7C0CF29A230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BDCEA-DE8A-478F-AE82-BDF203D9F059}"/>
              </a:ext>
            </a:extLst>
          </p:cNvPr>
          <p:cNvSpPr>
            <a:spLocks noGrp="1"/>
          </p:cNvSpPr>
          <p:nvPr>
            <p:ph type="dt" sz="half" idx="10"/>
          </p:nvPr>
        </p:nvSpPr>
        <p:spPr/>
        <p:txBody>
          <a:bodyPr/>
          <a:lstStyle/>
          <a:p>
            <a:fld id="{42C0F3F6-6FEC-4DF8-A902-BCCF3BF730B5}" type="datetime1">
              <a:rPr lang="en-US" smtClean="0"/>
              <a:t>2/12/2019</a:t>
            </a:fld>
            <a:endParaRPr lang="en-US"/>
          </a:p>
        </p:txBody>
      </p:sp>
      <p:sp>
        <p:nvSpPr>
          <p:cNvPr id="8" name="Footer Placeholder 7">
            <a:extLst>
              <a:ext uri="{FF2B5EF4-FFF2-40B4-BE49-F238E27FC236}">
                <a16:creationId xmlns:a16="http://schemas.microsoft.com/office/drawing/2014/main" id="{55B1B894-A6A1-47C3-8F6F-AA22F8CC971C}"/>
              </a:ext>
            </a:extLst>
          </p:cNvPr>
          <p:cNvSpPr>
            <a:spLocks noGrp="1"/>
          </p:cNvSpPr>
          <p:nvPr>
            <p:ph type="ftr" sz="quarter" idx="11"/>
          </p:nvPr>
        </p:nvSpPr>
        <p:spPr/>
        <p:txBody>
          <a:bodyPr/>
          <a:lstStyle/>
          <a:p>
            <a:r>
              <a:rPr lang="en-US"/>
              <a:t>WWW.SOULMEETSBODYCOACH.COM</a:t>
            </a:r>
          </a:p>
        </p:txBody>
      </p:sp>
      <p:sp>
        <p:nvSpPr>
          <p:cNvPr id="9" name="Slide Number Placeholder 8">
            <a:extLst>
              <a:ext uri="{FF2B5EF4-FFF2-40B4-BE49-F238E27FC236}">
                <a16:creationId xmlns:a16="http://schemas.microsoft.com/office/drawing/2014/main" id="{6AEC5FE8-4DFE-40C2-9A2F-B9613C676FBE}"/>
              </a:ext>
            </a:extLst>
          </p:cNvPr>
          <p:cNvSpPr>
            <a:spLocks noGrp="1"/>
          </p:cNvSpPr>
          <p:nvPr>
            <p:ph type="sldNum" sz="quarter" idx="12"/>
          </p:nvPr>
        </p:nvSpPr>
        <p:spPr/>
        <p:txBody>
          <a:bodyPr/>
          <a:lstStyle/>
          <a:p>
            <a:fld id="{27FFC068-568B-4696-9282-589F3F2F3C21}" type="slidenum">
              <a:rPr lang="en-US" smtClean="0"/>
              <a:t>‹#›</a:t>
            </a:fld>
            <a:endParaRPr lang="en-US"/>
          </a:p>
        </p:txBody>
      </p:sp>
    </p:spTree>
    <p:extLst>
      <p:ext uri="{BB962C8B-B14F-4D97-AF65-F5344CB8AC3E}">
        <p14:creationId xmlns:p14="http://schemas.microsoft.com/office/powerpoint/2010/main" val="364880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B7DA-72E2-44AC-9EE6-74B6A131E3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44FA92-4B0A-4812-B5B2-2264DFE25F87}"/>
              </a:ext>
            </a:extLst>
          </p:cNvPr>
          <p:cNvSpPr>
            <a:spLocks noGrp="1"/>
          </p:cNvSpPr>
          <p:nvPr>
            <p:ph type="dt" sz="half" idx="10"/>
          </p:nvPr>
        </p:nvSpPr>
        <p:spPr/>
        <p:txBody>
          <a:bodyPr/>
          <a:lstStyle/>
          <a:p>
            <a:fld id="{CB22B06A-DC44-402E-89AB-A7C3674737A3}" type="datetime1">
              <a:rPr lang="en-US" smtClean="0"/>
              <a:t>2/12/2019</a:t>
            </a:fld>
            <a:endParaRPr lang="en-US"/>
          </a:p>
        </p:txBody>
      </p:sp>
      <p:sp>
        <p:nvSpPr>
          <p:cNvPr id="4" name="Footer Placeholder 3">
            <a:extLst>
              <a:ext uri="{FF2B5EF4-FFF2-40B4-BE49-F238E27FC236}">
                <a16:creationId xmlns:a16="http://schemas.microsoft.com/office/drawing/2014/main" id="{598F18E7-5497-431A-A19C-19CDEAED0508}"/>
              </a:ext>
            </a:extLst>
          </p:cNvPr>
          <p:cNvSpPr>
            <a:spLocks noGrp="1"/>
          </p:cNvSpPr>
          <p:nvPr>
            <p:ph type="ftr" sz="quarter" idx="11"/>
          </p:nvPr>
        </p:nvSpPr>
        <p:spPr/>
        <p:txBody>
          <a:bodyPr/>
          <a:lstStyle/>
          <a:p>
            <a:r>
              <a:rPr lang="en-US"/>
              <a:t>WWW.SOULMEETSBODYCOACH.COM</a:t>
            </a:r>
          </a:p>
        </p:txBody>
      </p:sp>
      <p:sp>
        <p:nvSpPr>
          <p:cNvPr id="5" name="Slide Number Placeholder 4">
            <a:extLst>
              <a:ext uri="{FF2B5EF4-FFF2-40B4-BE49-F238E27FC236}">
                <a16:creationId xmlns:a16="http://schemas.microsoft.com/office/drawing/2014/main" id="{6C4FA797-C451-485D-A7F8-9419FB16CE30}"/>
              </a:ext>
            </a:extLst>
          </p:cNvPr>
          <p:cNvSpPr>
            <a:spLocks noGrp="1"/>
          </p:cNvSpPr>
          <p:nvPr>
            <p:ph type="sldNum" sz="quarter" idx="12"/>
          </p:nvPr>
        </p:nvSpPr>
        <p:spPr/>
        <p:txBody>
          <a:bodyPr/>
          <a:lstStyle/>
          <a:p>
            <a:fld id="{27FFC068-568B-4696-9282-589F3F2F3C21}" type="slidenum">
              <a:rPr lang="en-US" smtClean="0"/>
              <a:t>‹#›</a:t>
            </a:fld>
            <a:endParaRPr lang="en-US"/>
          </a:p>
        </p:txBody>
      </p:sp>
    </p:spTree>
    <p:extLst>
      <p:ext uri="{BB962C8B-B14F-4D97-AF65-F5344CB8AC3E}">
        <p14:creationId xmlns:p14="http://schemas.microsoft.com/office/powerpoint/2010/main" val="314551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63B5B-FF31-49D8-9A19-D3429D8AD604}"/>
              </a:ext>
            </a:extLst>
          </p:cNvPr>
          <p:cNvSpPr>
            <a:spLocks noGrp="1"/>
          </p:cNvSpPr>
          <p:nvPr>
            <p:ph type="dt" sz="half" idx="10"/>
          </p:nvPr>
        </p:nvSpPr>
        <p:spPr/>
        <p:txBody>
          <a:bodyPr/>
          <a:lstStyle/>
          <a:p>
            <a:fld id="{EE65D285-CB85-43B8-A3DF-ED86687F34CB}" type="datetime1">
              <a:rPr lang="en-US" smtClean="0"/>
              <a:t>2/12/2019</a:t>
            </a:fld>
            <a:endParaRPr lang="en-US"/>
          </a:p>
        </p:txBody>
      </p:sp>
      <p:sp>
        <p:nvSpPr>
          <p:cNvPr id="3" name="Footer Placeholder 2">
            <a:extLst>
              <a:ext uri="{FF2B5EF4-FFF2-40B4-BE49-F238E27FC236}">
                <a16:creationId xmlns:a16="http://schemas.microsoft.com/office/drawing/2014/main" id="{B4559CEE-92C9-41F3-9037-77B55B67A727}"/>
              </a:ext>
            </a:extLst>
          </p:cNvPr>
          <p:cNvSpPr>
            <a:spLocks noGrp="1"/>
          </p:cNvSpPr>
          <p:nvPr>
            <p:ph type="ftr" sz="quarter" idx="11"/>
          </p:nvPr>
        </p:nvSpPr>
        <p:spPr/>
        <p:txBody>
          <a:bodyPr/>
          <a:lstStyle/>
          <a:p>
            <a:r>
              <a:rPr lang="en-US"/>
              <a:t>WWW.SOULMEETSBODYCOACH.COM</a:t>
            </a:r>
          </a:p>
        </p:txBody>
      </p:sp>
      <p:sp>
        <p:nvSpPr>
          <p:cNvPr id="4" name="Slide Number Placeholder 3">
            <a:extLst>
              <a:ext uri="{FF2B5EF4-FFF2-40B4-BE49-F238E27FC236}">
                <a16:creationId xmlns:a16="http://schemas.microsoft.com/office/drawing/2014/main" id="{A34ED433-314A-4086-ADE9-3ABB3595566B}"/>
              </a:ext>
            </a:extLst>
          </p:cNvPr>
          <p:cNvSpPr>
            <a:spLocks noGrp="1"/>
          </p:cNvSpPr>
          <p:nvPr>
            <p:ph type="sldNum" sz="quarter" idx="12"/>
          </p:nvPr>
        </p:nvSpPr>
        <p:spPr/>
        <p:txBody>
          <a:bodyPr/>
          <a:lstStyle/>
          <a:p>
            <a:fld id="{27FFC068-568B-4696-9282-589F3F2F3C21}" type="slidenum">
              <a:rPr lang="en-US" smtClean="0"/>
              <a:t>‹#›</a:t>
            </a:fld>
            <a:endParaRPr lang="en-US"/>
          </a:p>
        </p:txBody>
      </p:sp>
    </p:spTree>
    <p:extLst>
      <p:ext uri="{BB962C8B-B14F-4D97-AF65-F5344CB8AC3E}">
        <p14:creationId xmlns:p14="http://schemas.microsoft.com/office/powerpoint/2010/main" val="372876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3679-62D8-4372-B506-082D280D7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B18DE-3A4F-48E8-9B5A-03EA89744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F2605A-15B5-4B45-9F8E-7AD7DEB24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51C9A1-0634-4500-B314-E0A22908DD8B}"/>
              </a:ext>
            </a:extLst>
          </p:cNvPr>
          <p:cNvSpPr>
            <a:spLocks noGrp="1"/>
          </p:cNvSpPr>
          <p:nvPr>
            <p:ph type="dt" sz="half" idx="10"/>
          </p:nvPr>
        </p:nvSpPr>
        <p:spPr/>
        <p:txBody>
          <a:bodyPr/>
          <a:lstStyle/>
          <a:p>
            <a:fld id="{5DB6C246-B884-4535-AC4D-7A645755AA40}" type="datetime1">
              <a:rPr lang="en-US" smtClean="0"/>
              <a:t>2/12/2019</a:t>
            </a:fld>
            <a:endParaRPr lang="en-US"/>
          </a:p>
        </p:txBody>
      </p:sp>
      <p:sp>
        <p:nvSpPr>
          <p:cNvPr id="6" name="Footer Placeholder 5">
            <a:extLst>
              <a:ext uri="{FF2B5EF4-FFF2-40B4-BE49-F238E27FC236}">
                <a16:creationId xmlns:a16="http://schemas.microsoft.com/office/drawing/2014/main" id="{4115C1A6-BF74-4D57-ABA6-AC0EF150316C}"/>
              </a:ext>
            </a:extLst>
          </p:cNvPr>
          <p:cNvSpPr>
            <a:spLocks noGrp="1"/>
          </p:cNvSpPr>
          <p:nvPr>
            <p:ph type="ftr" sz="quarter" idx="11"/>
          </p:nvPr>
        </p:nvSpPr>
        <p:spPr/>
        <p:txBody>
          <a:bodyPr/>
          <a:lstStyle/>
          <a:p>
            <a:r>
              <a:rPr lang="en-US"/>
              <a:t>WWW.SOULMEETSBODYCOACH.COM</a:t>
            </a:r>
          </a:p>
        </p:txBody>
      </p:sp>
      <p:sp>
        <p:nvSpPr>
          <p:cNvPr id="7" name="Slide Number Placeholder 6">
            <a:extLst>
              <a:ext uri="{FF2B5EF4-FFF2-40B4-BE49-F238E27FC236}">
                <a16:creationId xmlns:a16="http://schemas.microsoft.com/office/drawing/2014/main" id="{BCFC5FED-0425-4086-B5E4-491DC266A2D1}"/>
              </a:ext>
            </a:extLst>
          </p:cNvPr>
          <p:cNvSpPr>
            <a:spLocks noGrp="1"/>
          </p:cNvSpPr>
          <p:nvPr>
            <p:ph type="sldNum" sz="quarter" idx="12"/>
          </p:nvPr>
        </p:nvSpPr>
        <p:spPr/>
        <p:txBody>
          <a:bodyPr/>
          <a:lstStyle/>
          <a:p>
            <a:fld id="{27FFC068-568B-4696-9282-589F3F2F3C21}" type="slidenum">
              <a:rPr lang="en-US" smtClean="0"/>
              <a:t>‹#›</a:t>
            </a:fld>
            <a:endParaRPr lang="en-US"/>
          </a:p>
        </p:txBody>
      </p:sp>
    </p:spTree>
    <p:extLst>
      <p:ext uri="{BB962C8B-B14F-4D97-AF65-F5344CB8AC3E}">
        <p14:creationId xmlns:p14="http://schemas.microsoft.com/office/powerpoint/2010/main" val="359463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A43B-FC32-4241-9B98-FB152A473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309223-AADF-4F95-9519-63C0D987F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228F73-EAEB-43C0-9E9A-4C3917F2B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A4823D-83C6-43E7-94DC-9434F8625102}"/>
              </a:ext>
            </a:extLst>
          </p:cNvPr>
          <p:cNvSpPr>
            <a:spLocks noGrp="1"/>
          </p:cNvSpPr>
          <p:nvPr>
            <p:ph type="dt" sz="half" idx="10"/>
          </p:nvPr>
        </p:nvSpPr>
        <p:spPr/>
        <p:txBody>
          <a:bodyPr/>
          <a:lstStyle/>
          <a:p>
            <a:fld id="{4A7647DF-2BF9-4FDA-A757-DE6BF66DA0BC}" type="datetime1">
              <a:rPr lang="en-US" smtClean="0"/>
              <a:t>2/12/2019</a:t>
            </a:fld>
            <a:endParaRPr lang="en-US"/>
          </a:p>
        </p:txBody>
      </p:sp>
      <p:sp>
        <p:nvSpPr>
          <p:cNvPr id="6" name="Footer Placeholder 5">
            <a:extLst>
              <a:ext uri="{FF2B5EF4-FFF2-40B4-BE49-F238E27FC236}">
                <a16:creationId xmlns:a16="http://schemas.microsoft.com/office/drawing/2014/main" id="{CEFDD2BD-918C-414C-8C32-204A9E4E0991}"/>
              </a:ext>
            </a:extLst>
          </p:cNvPr>
          <p:cNvSpPr>
            <a:spLocks noGrp="1"/>
          </p:cNvSpPr>
          <p:nvPr>
            <p:ph type="ftr" sz="quarter" idx="11"/>
          </p:nvPr>
        </p:nvSpPr>
        <p:spPr/>
        <p:txBody>
          <a:bodyPr/>
          <a:lstStyle/>
          <a:p>
            <a:r>
              <a:rPr lang="en-US"/>
              <a:t>WWW.SOULMEETSBODYCOACH.COM</a:t>
            </a:r>
          </a:p>
        </p:txBody>
      </p:sp>
      <p:sp>
        <p:nvSpPr>
          <p:cNvPr id="7" name="Slide Number Placeholder 6">
            <a:extLst>
              <a:ext uri="{FF2B5EF4-FFF2-40B4-BE49-F238E27FC236}">
                <a16:creationId xmlns:a16="http://schemas.microsoft.com/office/drawing/2014/main" id="{24C77452-4D3C-4D98-BB7C-F69179739895}"/>
              </a:ext>
            </a:extLst>
          </p:cNvPr>
          <p:cNvSpPr>
            <a:spLocks noGrp="1"/>
          </p:cNvSpPr>
          <p:nvPr>
            <p:ph type="sldNum" sz="quarter" idx="12"/>
          </p:nvPr>
        </p:nvSpPr>
        <p:spPr/>
        <p:txBody>
          <a:bodyPr/>
          <a:lstStyle/>
          <a:p>
            <a:fld id="{27FFC068-568B-4696-9282-589F3F2F3C21}" type="slidenum">
              <a:rPr lang="en-US" smtClean="0"/>
              <a:t>‹#›</a:t>
            </a:fld>
            <a:endParaRPr lang="en-US"/>
          </a:p>
        </p:txBody>
      </p:sp>
    </p:spTree>
    <p:extLst>
      <p:ext uri="{BB962C8B-B14F-4D97-AF65-F5344CB8AC3E}">
        <p14:creationId xmlns:p14="http://schemas.microsoft.com/office/powerpoint/2010/main" val="128276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461018-47C1-4BE2-84B5-8DE918490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8D3335-223A-4932-AE27-BA330FC7AF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986D0-F704-469A-A249-40EB4B94E4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A36DE-A46B-4769-9F97-D5678125A144}" type="datetime1">
              <a:rPr lang="en-US" smtClean="0"/>
              <a:t>2/12/2019</a:t>
            </a:fld>
            <a:endParaRPr lang="en-US"/>
          </a:p>
        </p:txBody>
      </p:sp>
      <p:sp>
        <p:nvSpPr>
          <p:cNvPr id="5" name="Footer Placeholder 4">
            <a:extLst>
              <a:ext uri="{FF2B5EF4-FFF2-40B4-BE49-F238E27FC236}">
                <a16:creationId xmlns:a16="http://schemas.microsoft.com/office/drawing/2014/main" id="{893CD202-0BF3-464E-A479-60C1F032EE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WWW.SOULMEETSBODYCOACH.COM</a:t>
            </a:r>
          </a:p>
        </p:txBody>
      </p:sp>
      <p:sp>
        <p:nvSpPr>
          <p:cNvPr id="6" name="Slide Number Placeholder 5">
            <a:extLst>
              <a:ext uri="{FF2B5EF4-FFF2-40B4-BE49-F238E27FC236}">
                <a16:creationId xmlns:a16="http://schemas.microsoft.com/office/drawing/2014/main" id="{C12BFD64-9D80-4731-B7BA-56D5AA5CA9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FC068-568B-4696-9282-589F3F2F3C21}" type="slidenum">
              <a:rPr lang="en-US" smtClean="0"/>
              <a:t>‹#›</a:t>
            </a:fld>
            <a:endParaRPr lang="en-US"/>
          </a:p>
        </p:txBody>
      </p:sp>
    </p:spTree>
    <p:extLst>
      <p:ext uri="{BB962C8B-B14F-4D97-AF65-F5344CB8AC3E}">
        <p14:creationId xmlns:p14="http://schemas.microsoft.com/office/powerpoint/2010/main" val="632522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soulmeetsbodycoach.com/"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8.sv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9.png"/><Relationship Id="rId4" Type="http://schemas.openxmlformats.org/officeDocument/2006/relationships/customXml" Target="../ink/ink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A2F1-DFBC-472E-A58B-C688E1331221}"/>
              </a:ext>
            </a:extLst>
          </p:cNvPr>
          <p:cNvSpPr>
            <a:spLocks noGrp="1"/>
          </p:cNvSpPr>
          <p:nvPr>
            <p:ph type="ctrTitle"/>
          </p:nvPr>
        </p:nvSpPr>
        <p:spPr>
          <a:xfrm>
            <a:off x="1524000" y="304483"/>
            <a:ext cx="9144000" cy="1902307"/>
          </a:xfrm>
        </p:spPr>
        <p:txBody>
          <a:bodyPr>
            <a:normAutofit/>
          </a:bodyPr>
          <a:lstStyle/>
          <a:p>
            <a:r>
              <a:rPr lang="en-US" sz="4000" dirty="0">
                <a:latin typeface="Arial Black" panose="020B0A04020102020204" pitchFamily="34" charset="0"/>
                <a:cs typeface="AngsanaUPC" panose="020B0502040204020203" pitchFamily="18" charset="-34"/>
              </a:rPr>
              <a:t>YOUR FUN AND EASY GUIDE TO CREATE A</a:t>
            </a:r>
          </a:p>
        </p:txBody>
      </p:sp>
      <p:pic>
        <p:nvPicPr>
          <p:cNvPr id="6" name="Picture 5" descr="A picture containing photo, wall, indoor, covered&#10;&#10;Description automatically generated">
            <a:extLst>
              <a:ext uri="{FF2B5EF4-FFF2-40B4-BE49-F238E27FC236}">
                <a16:creationId xmlns:a16="http://schemas.microsoft.com/office/drawing/2014/main" id="{E4972FCC-9C60-493F-8F33-EB2E551CC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2397760"/>
            <a:ext cx="11831320" cy="4155757"/>
          </a:xfrm>
          <a:prstGeom prst="rect">
            <a:avLst/>
          </a:prstGeom>
        </p:spPr>
      </p:pic>
      <p:sp>
        <p:nvSpPr>
          <p:cNvPr id="3" name="Subtitle 2">
            <a:extLst>
              <a:ext uri="{FF2B5EF4-FFF2-40B4-BE49-F238E27FC236}">
                <a16:creationId xmlns:a16="http://schemas.microsoft.com/office/drawing/2014/main" id="{42CB2926-8FDF-4A93-BF9B-44C6B65784A7}"/>
              </a:ext>
            </a:extLst>
          </p:cNvPr>
          <p:cNvSpPr>
            <a:spLocks noGrp="1"/>
          </p:cNvSpPr>
          <p:nvPr>
            <p:ph type="subTitle" idx="1"/>
          </p:nvPr>
        </p:nvSpPr>
        <p:spPr>
          <a:xfrm rot="21221242">
            <a:off x="1695722" y="3304031"/>
            <a:ext cx="7428609" cy="1633698"/>
          </a:xfrm>
          <a:solidFill>
            <a:schemeClr val="bg1"/>
          </a:solidFill>
        </p:spPr>
        <p:txBody>
          <a:bodyPr>
            <a:normAutofit lnSpcReduction="10000"/>
          </a:bodyPr>
          <a:lstStyle/>
          <a:p>
            <a:r>
              <a:rPr lang="en-US" sz="11500" b="1" dirty="0">
                <a:solidFill>
                  <a:schemeClr val="accent6">
                    <a:lumMod val="60000"/>
                    <a:lumOff val="40000"/>
                  </a:schemeClr>
                </a:solidFill>
                <a:latin typeface="Brush Script MT" panose="03060802040406070304" pitchFamily="66" charset="0"/>
              </a:rPr>
              <a:t>Vision Board</a:t>
            </a:r>
          </a:p>
        </p:txBody>
      </p:sp>
      <p:sp>
        <p:nvSpPr>
          <p:cNvPr id="4" name="TextBox 3">
            <a:extLst>
              <a:ext uri="{FF2B5EF4-FFF2-40B4-BE49-F238E27FC236}">
                <a16:creationId xmlns:a16="http://schemas.microsoft.com/office/drawing/2014/main" id="{4A5A3349-1708-4508-BE56-658224799CD4}"/>
              </a:ext>
            </a:extLst>
          </p:cNvPr>
          <p:cNvSpPr txBox="1"/>
          <p:nvPr/>
        </p:nvSpPr>
        <p:spPr>
          <a:xfrm>
            <a:off x="7953375" y="6158010"/>
            <a:ext cx="3800476" cy="707886"/>
          </a:xfrm>
          <a:prstGeom prst="rect">
            <a:avLst/>
          </a:prstGeom>
          <a:noFill/>
        </p:spPr>
        <p:txBody>
          <a:bodyPr wrap="square" rtlCol="0">
            <a:spAutoFit/>
          </a:bodyPr>
          <a:lstStyle/>
          <a:p>
            <a:r>
              <a:rPr lang="en-US" sz="4000" dirty="0">
                <a:latin typeface="Arial Black" panose="020B0A04020102020204" pitchFamily="34" charset="0"/>
              </a:rPr>
              <a:t> </a:t>
            </a:r>
            <a:r>
              <a:rPr lang="en-US" sz="2800" dirty="0">
                <a:latin typeface="Arial Black" panose="020B0A04020102020204" pitchFamily="34" charset="0"/>
              </a:rPr>
              <a:t>WITH </a:t>
            </a:r>
            <a:r>
              <a:rPr lang="en-US" sz="2800" b="1" dirty="0">
                <a:latin typeface="Arial Black" panose="020B0A04020102020204" pitchFamily="34" charset="0"/>
              </a:rPr>
              <a:t>PURPOSE</a:t>
            </a:r>
            <a:r>
              <a:rPr lang="en-US" sz="2800" dirty="0">
                <a:latin typeface="Arial Black" panose="020B0A04020102020204" pitchFamily="34" charset="0"/>
              </a:rPr>
              <a:t>!</a:t>
            </a:r>
          </a:p>
        </p:txBody>
      </p:sp>
      <p:sp>
        <p:nvSpPr>
          <p:cNvPr id="8" name="Footer Placeholder 7">
            <a:extLst>
              <a:ext uri="{FF2B5EF4-FFF2-40B4-BE49-F238E27FC236}">
                <a16:creationId xmlns:a16="http://schemas.microsoft.com/office/drawing/2014/main" id="{F53887D2-0DFA-4FC5-8D74-CED292CE77CB}"/>
              </a:ext>
            </a:extLst>
          </p:cNvPr>
          <p:cNvSpPr>
            <a:spLocks noGrp="1"/>
          </p:cNvSpPr>
          <p:nvPr>
            <p:ph type="ftr" sz="quarter" idx="11"/>
          </p:nvPr>
        </p:nvSpPr>
        <p:spPr>
          <a:xfrm>
            <a:off x="4038600" y="6553516"/>
            <a:ext cx="4114800" cy="312379"/>
          </a:xfrm>
        </p:spPr>
        <p:txBody>
          <a:bodyPr/>
          <a:lstStyle/>
          <a:p>
            <a:r>
              <a:rPr lang="en-US" dirty="0"/>
              <a:t>WWW.SOULMEETSBODYCOACH.COM</a:t>
            </a:r>
          </a:p>
        </p:txBody>
      </p:sp>
    </p:spTree>
    <p:extLst>
      <p:ext uri="{BB962C8B-B14F-4D97-AF65-F5344CB8AC3E}">
        <p14:creationId xmlns:p14="http://schemas.microsoft.com/office/powerpoint/2010/main" val="331839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C065-F844-4DCA-A432-2707A860B23A}"/>
              </a:ext>
            </a:extLst>
          </p:cNvPr>
          <p:cNvSpPr>
            <a:spLocks noGrp="1"/>
          </p:cNvSpPr>
          <p:nvPr>
            <p:ph type="title"/>
          </p:nvPr>
        </p:nvSpPr>
        <p:spPr>
          <a:xfrm>
            <a:off x="774574" y="3520000"/>
            <a:ext cx="5046196" cy="1795803"/>
          </a:xfrm>
        </p:spPr>
        <p:txBody>
          <a:bodyPr vert="horz" lIns="91440" tIns="45720" rIns="91440" bIns="45720" rtlCol="0" anchor="b">
            <a:normAutofit/>
          </a:bodyPr>
          <a:lstStyle/>
          <a:p>
            <a:r>
              <a:rPr lang="en-US" sz="2300" kern="1200" cap="none">
                <a:ln w="3175" cmpd="sng">
                  <a:noFill/>
                </a:ln>
                <a:solidFill>
                  <a:schemeClr val="tx1"/>
                </a:solidFill>
                <a:effectLst/>
                <a:latin typeface="+mj-lt"/>
                <a:ea typeface="+mj-ea"/>
                <a:cs typeface="+mj-cs"/>
              </a:rPr>
              <a:t>Christine Belcastro</a:t>
            </a:r>
            <a:br>
              <a:rPr lang="en-US" sz="2300" kern="1200" cap="none">
                <a:ln w="3175" cmpd="sng">
                  <a:noFill/>
                </a:ln>
                <a:solidFill>
                  <a:schemeClr val="tx1"/>
                </a:solidFill>
                <a:effectLst/>
                <a:latin typeface="+mj-lt"/>
                <a:ea typeface="+mj-ea"/>
                <a:cs typeface="+mj-cs"/>
              </a:rPr>
            </a:br>
            <a:r>
              <a:rPr lang="en-US" sz="2300" kern="1200" cap="none">
                <a:ln w="3175" cmpd="sng">
                  <a:noFill/>
                </a:ln>
                <a:solidFill>
                  <a:schemeClr val="tx1"/>
                </a:solidFill>
                <a:effectLst/>
                <a:latin typeface="+mj-lt"/>
                <a:ea typeface="+mj-ea"/>
                <a:cs typeface="+mj-cs"/>
              </a:rPr>
              <a:t>Soul Meets Body, LLC</a:t>
            </a:r>
            <a:br>
              <a:rPr lang="en-US" sz="2300" kern="1200" cap="none">
                <a:ln w="3175" cmpd="sng">
                  <a:noFill/>
                </a:ln>
                <a:solidFill>
                  <a:schemeClr val="tx1"/>
                </a:solidFill>
                <a:effectLst/>
                <a:latin typeface="+mj-lt"/>
                <a:ea typeface="+mj-ea"/>
                <a:cs typeface="+mj-cs"/>
              </a:rPr>
            </a:br>
            <a:r>
              <a:rPr lang="en-US" sz="2300" kern="1200" cap="none">
                <a:ln w="3175" cmpd="sng">
                  <a:noFill/>
                </a:ln>
                <a:solidFill>
                  <a:schemeClr val="tx1"/>
                </a:solidFill>
                <a:effectLst/>
                <a:latin typeface="+mj-lt"/>
                <a:ea typeface="+mj-ea"/>
                <a:cs typeface="+mj-cs"/>
                <a:hlinkClick r:id="rId3"/>
              </a:rPr>
              <a:t>www.soulmeetsbodycoach.com</a:t>
            </a:r>
            <a:br>
              <a:rPr lang="en-US" sz="2300" kern="1200" cap="none">
                <a:ln w="3175" cmpd="sng">
                  <a:noFill/>
                </a:ln>
                <a:solidFill>
                  <a:schemeClr val="tx1"/>
                </a:solidFill>
                <a:effectLst/>
                <a:latin typeface="+mj-lt"/>
                <a:ea typeface="+mj-ea"/>
                <a:cs typeface="+mj-cs"/>
              </a:rPr>
            </a:br>
            <a:r>
              <a:rPr lang="en-US" sz="2300" kern="1200" cap="none">
                <a:ln w="3175" cmpd="sng">
                  <a:noFill/>
                </a:ln>
                <a:solidFill>
                  <a:schemeClr val="tx1"/>
                </a:solidFill>
                <a:effectLst/>
                <a:latin typeface="+mj-lt"/>
                <a:ea typeface="+mj-ea"/>
                <a:cs typeface="+mj-cs"/>
              </a:rPr>
              <a:t>Providing a </a:t>
            </a:r>
            <a:r>
              <a:rPr lang="en-US" sz="2300" kern="1200">
                <a:ln w="3175" cmpd="sng">
                  <a:noFill/>
                </a:ln>
                <a:solidFill>
                  <a:schemeClr val="tx1"/>
                </a:solidFill>
                <a:latin typeface="+mj-lt"/>
                <a:ea typeface="+mj-ea"/>
                <a:cs typeface="+mj-cs"/>
              </a:rPr>
              <a:t>Holistic Approach to Fitness, Wellness and Life!</a:t>
            </a:r>
            <a:endParaRPr lang="en-US" sz="2300" kern="1200" cap="none">
              <a:ln w="3175" cmpd="sng">
                <a:noFill/>
              </a:ln>
              <a:solidFill>
                <a:schemeClr val="tx1"/>
              </a:solidFill>
              <a:effectLst/>
              <a:latin typeface="+mj-lt"/>
              <a:ea typeface="+mj-ea"/>
              <a:cs typeface="+mj-cs"/>
            </a:endParaRPr>
          </a:p>
        </p:txBody>
      </p:sp>
      <p:pic>
        <p:nvPicPr>
          <p:cNvPr id="8" name="Picture 7" descr="A group of people posing for a photo&#10;&#10;Description generated with very high confidence">
            <a:extLst>
              <a:ext uri="{FF2B5EF4-FFF2-40B4-BE49-F238E27FC236}">
                <a16:creationId xmlns:a16="http://schemas.microsoft.com/office/drawing/2014/main" id="{9DA460F8-6B49-4B52-B5FF-89DEAF9C3A4E}"/>
              </a:ext>
            </a:extLst>
          </p:cNvPr>
          <p:cNvPicPr>
            <a:picLocks noChangeAspect="1"/>
          </p:cNvPicPr>
          <p:nvPr/>
        </p:nvPicPr>
        <p:blipFill rotWithShape="1">
          <a:blip r:embed="rId4"/>
          <a:srcRect t="11632" b="26474"/>
          <a:stretch/>
        </p:blipFill>
        <p:spPr>
          <a:xfrm>
            <a:off x="634817" y="985877"/>
            <a:ext cx="2927250" cy="2189476"/>
          </a:xfrm>
          <a:prstGeom prst="rect">
            <a:avLst/>
          </a:prstGeom>
        </p:spPr>
      </p:pic>
      <p:sp>
        <p:nvSpPr>
          <p:cNvPr id="37" name="Freeform: Shape 36">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20" name="Picture 19">
            <a:extLst>
              <a:ext uri="{FF2B5EF4-FFF2-40B4-BE49-F238E27FC236}">
                <a16:creationId xmlns:a16="http://schemas.microsoft.com/office/drawing/2014/main" id="{931F2CB7-F5AA-4D7E-A5FF-59B4DC6C0F25}"/>
              </a:ext>
            </a:extLst>
          </p:cNvPr>
          <p:cNvPicPr>
            <a:picLocks noChangeAspect="1"/>
          </p:cNvPicPr>
          <p:nvPr/>
        </p:nvPicPr>
        <p:blipFill>
          <a:blip r:embed="rId5"/>
          <a:stretch>
            <a:fillRect/>
          </a:stretch>
        </p:blipFill>
        <p:spPr>
          <a:xfrm>
            <a:off x="4354603" y="522116"/>
            <a:ext cx="3868173" cy="2582005"/>
          </a:xfrm>
          <a:prstGeom prst="rect">
            <a:avLst/>
          </a:prstGeom>
        </p:spPr>
      </p:pic>
      <p:pic>
        <p:nvPicPr>
          <p:cNvPr id="9" name="Picture 8">
            <a:extLst>
              <a:ext uri="{FF2B5EF4-FFF2-40B4-BE49-F238E27FC236}">
                <a16:creationId xmlns:a16="http://schemas.microsoft.com/office/drawing/2014/main" id="{B52CBBCD-2771-41D6-962A-DA77AD3CAC50}"/>
              </a:ext>
            </a:extLst>
          </p:cNvPr>
          <p:cNvPicPr>
            <a:picLocks noChangeAspect="1"/>
          </p:cNvPicPr>
          <p:nvPr/>
        </p:nvPicPr>
        <p:blipFill>
          <a:blip r:embed="rId6"/>
          <a:stretch>
            <a:fillRect/>
          </a:stretch>
        </p:blipFill>
        <p:spPr>
          <a:xfrm>
            <a:off x="8479971" y="896628"/>
            <a:ext cx="2837871" cy="1858807"/>
          </a:xfrm>
          <a:prstGeom prst="rect">
            <a:avLst/>
          </a:prstGeom>
        </p:spPr>
      </p:pic>
      <p:sp>
        <p:nvSpPr>
          <p:cNvPr id="39" name="Freeform: Shape 38">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41" name="Straight Connector 40">
            <a:extLst>
              <a:ext uri="{FF2B5EF4-FFF2-40B4-BE49-F238E27FC236}">
                <a16:creationId xmlns:a16="http://schemas.microsoft.com/office/drawing/2014/main" id="{1918D9D3-1370-4FF6-9DFC-9F87F9039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CBAD4484-2E05-4A8F-A002-1D86829A4023}"/>
              </a:ext>
            </a:extLst>
          </p:cNvPr>
          <p:cNvPicPr>
            <a:picLocks noChangeAspect="1"/>
          </p:cNvPicPr>
          <p:nvPr/>
        </p:nvPicPr>
        <p:blipFill rotWithShape="1">
          <a:blip r:embed="rId7"/>
          <a:srcRect t="11645" r="1788" b="11326"/>
          <a:stretch/>
        </p:blipFill>
        <p:spPr>
          <a:xfrm>
            <a:off x="6366726" y="3428999"/>
            <a:ext cx="1733175" cy="2416629"/>
          </a:xfrm>
          <a:prstGeom prst="rect">
            <a:avLst/>
          </a:prstGeom>
        </p:spPr>
      </p:pic>
      <p:pic>
        <p:nvPicPr>
          <p:cNvPr id="4" name="Picture 3">
            <a:extLst>
              <a:ext uri="{FF2B5EF4-FFF2-40B4-BE49-F238E27FC236}">
                <a16:creationId xmlns:a16="http://schemas.microsoft.com/office/drawing/2014/main" id="{CA6FCC41-1AEA-41C5-A73A-0B428E82813B}"/>
              </a:ext>
            </a:extLst>
          </p:cNvPr>
          <p:cNvPicPr>
            <a:picLocks noChangeAspect="1"/>
          </p:cNvPicPr>
          <p:nvPr/>
        </p:nvPicPr>
        <p:blipFill>
          <a:blip r:embed="rId8"/>
          <a:stretch>
            <a:fillRect/>
          </a:stretch>
        </p:blipFill>
        <p:spPr>
          <a:xfrm>
            <a:off x="9486726" y="3022979"/>
            <a:ext cx="1817420" cy="2722728"/>
          </a:xfrm>
          <a:prstGeom prst="rect">
            <a:avLst/>
          </a:prstGeom>
        </p:spPr>
      </p:pic>
      <p:sp>
        <p:nvSpPr>
          <p:cNvPr id="43"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sp>
        <p:nvSpPr>
          <p:cNvPr id="3" name="Footer Placeholder 2">
            <a:extLst>
              <a:ext uri="{FF2B5EF4-FFF2-40B4-BE49-F238E27FC236}">
                <a16:creationId xmlns:a16="http://schemas.microsoft.com/office/drawing/2014/main" id="{A791CCF6-121E-4D10-9342-39DAB42AB169}"/>
              </a:ext>
            </a:extLst>
          </p:cNvPr>
          <p:cNvSpPr>
            <a:spLocks noGrp="1"/>
          </p:cNvSpPr>
          <p:nvPr>
            <p:ph type="ftr" sz="quarter" idx="11"/>
          </p:nvPr>
        </p:nvSpPr>
        <p:spPr>
          <a:xfrm>
            <a:off x="4886960" y="6261507"/>
            <a:ext cx="5508477" cy="596493"/>
          </a:xfrm>
        </p:spPr>
        <p:txBody>
          <a:bodyPr vert="horz" lIns="91440" tIns="45720" rIns="91440" bIns="45720" rtlCol="0" anchor="ctr">
            <a:normAutofit/>
          </a:bodyPr>
          <a:lstStyle/>
          <a:p>
            <a:pPr algn="l">
              <a:spcAft>
                <a:spcPts val="600"/>
              </a:spcAft>
            </a:pPr>
            <a:r>
              <a:rPr lang="en-US" kern="1200" dirty="0">
                <a:solidFill>
                  <a:schemeClr val="tx1">
                    <a:lumMod val="75000"/>
                    <a:lumOff val="25000"/>
                  </a:schemeClr>
                </a:solidFill>
                <a:latin typeface="+mn-lt"/>
                <a:ea typeface="+mn-ea"/>
                <a:cs typeface="+mn-cs"/>
              </a:rPr>
              <a:t>WWW.SOULMEETSBODYCOACH.COM</a:t>
            </a:r>
          </a:p>
        </p:txBody>
      </p:sp>
    </p:spTree>
    <p:extLst>
      <p:ext uri="{BB962C8B-B14F-4D97-AF65-F5344CB8AC3E}">
        <p14:creationId xmlns:p14="http://schemas.microsoft.com/office/powerpoint/2010/main" val="342117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81D1-D271-4E22-99A9-90EE7D880C63}"/>
              </a:ext>
            </a:extLst>
          </p:cNvPr>
          <p:cNvSpPr>
            <a:spLocks noGrp="1"/>
          </p:cNvSpPr>
          <p:nvPr>
            <p:ph type="title"/>
          </p:nvPr>
        </p:nvSpPr>
        <p:spPr>
          <a:xfrm>
            <a:off x="6053668" y="803325"/>
            <a:ext cx="5314536" cy="1325563"/>
          </a:xfrm>
        </p:spPr>
        <p:txBody>
          <a:bodyPr>
            <a:normAutofit/>
          </a:bodyPr>
          <a:lstStyle/>
          <a:p>
            <a:r>
              <a:rPr lang="en-US"/>
              <a:t>Welcome Aboard,</a:t>
            </a:r>
            <a:endParaRPr lang="en-US" dirty="0"/>
          </a:p>
        </p:txBody>
      </p:sp>
      <p:sp>
        <p:nvSpPr>
          <p:cNvPr id="44" name="Freeform: Shape 3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Head with Gears">
            <a:extLst>
              <a:ext uri="{FF2B5EF4-FFF2-40B4-BE49-F238E27FC236}">
                <a16:creationId xmlns:a16="http://schemas.microsoft.com/office/drawing/2014/main" id="{325CCCC6-1A20-4C25-9356-3BF2B05964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7E2DD761-F091-4416-8AED-B51429C7C0F5}"/>
              </a:ext>
            </a:extLst>
          </p:cNvPr>
          <p:cNvSpPr>
            <a:spLocks noGrp="1"/>
          </p:cNvSpPr>
          <p:nvPr>
            <p:ph idx="1"/>
          </p:nvPr>
        </p:nvSpPr>
        <p:spPr>
          <a:xfrm>
            <a:off x="6053667" y="2279017"/>
            <a:ext cx="5314543" cy="3775657"/>
          </a:xfrm>
        </p:spPr>
        <p:txBody>
          <a:bodyPr anchor="t">
            <a:normAutofit fontScale="92500" lnSpcReduction="10000"/>
          </a:bodyPr>
          <a:lstStyle/>
          <a:p>
            <a:pPr marL="0" indent="0">
              <a:buNone/>
            </a:pPr>
            <a:r>
              <a:rPr lang="en-US" sz="1400" dirty="0"/>
              <a:t>I am so happy that you have decided to join me in embracing your vision, desires and purpose for the upcoming year.  The Life Balance Wheel Activity started the ball rolling for you to see what areas of life need your focus and intention for lasting change to occur.  </a:t>
            </a:r>
          </a:p>
          <a:p>
            <a:pPr marL="0" indent="0">
              <a:buNone/>
            </a:pPr>
            <a:r>
              <a:rPr lang="en-US" sz="1400" dirty="0"/>
              <a:t>In order for a Vision Board to work, it needs to be created with intention and purpose in mind, within a positive environment and cultivated with a positive mindset.  This Vision Board should act as a guide (anchor) for what you truly desire as an outcome (BIG MOFA).   </a:t>
            </a:r>
          </a:p>
          <a:p>
            <a:pPr marL="0" indent="0">
              <a:buNone/>
            </a:pPr>
            <a:r>
              <a:rPr lang="en-US" sz="1400" dirty="0"/>
              <a:t>Take a moment and look back at your Life Balance Wheel.  Think about what the results mean to you internally.  NOW, give yourself credit for how far you have come since last year.  Create your own POSITIVE MINDSET and inspirational area before moving forward with intention.</a:t>
            </a:r>
          </a:p>
          <a:p>
            <a:pPr marL="0" indent="0">
              <a:buNone/>
            </a:pPr>
            <a:r>
              <a:rPr lang="en-US" sz="1400" dirty="0"/>
              <a:t>Within this guide, you will find easy to follow handouts to assist you in planning your personalized vision board.  HAVE FUN with YOUR PLAN!!</a:t>
            </a:r>
          </a:p>
          <a:p>
            <a:pPr marL="0" indent="0">
              <a:buNone/>
            </a:pPr>
            <a:r>
              <a:rPr lang="en-US" sz="1400" dirty="0">
                <a:solidFill>
                  <a:schemeClr val="accent1"/>
                </a:solidFill>
                <a:latin typeface="Brush Script MT" panose="03060802040406070304" pitchFamily="66" charset="0"/>
              </a:rPr>
              <a:t>				</a:t>
            </a:r>
            <a:r>
              <a:rPr lang="en-US" sz="2000" dirty="0">
                <a:solidFill>
                  <a:schemeClr val="accent1"/>
                </a:solidFill>
                <a:latin typeface="Brush Script MT" panose="03060802040406070304" pitchFamily="66" charset="0"/>
              </a:rPr>
              <a:t> </a:t>
            </a:r>
            <a:r>
              <a:rPr lang="en-US" sz="3500" dirty="0">
                <a:solidFill>
                  <a:schemeClr val="accent1"/>
                </a:solidFill>
                <a:latin typeface="Brush Script MT" panose="03060802040406070304" pitchFamily="66" charset="0"/>
              </a:rPr>
              <a:t>xoxo</a:t>
            </a:r>
          </a:p>
          <a:p>
            <a:pPr marL="0" indent="0">
              <a:buNone/>
            </a:pPr>
            <a:r>
              <a:rPr lang="en-US" sz="3500" dirty="0">
                <a:solidFill>
                  <a:schemeClr val="accent1"/>
                </a:solidFill>
                <a:latin typeface="Brush Script MT" panose="03060802040406070304" pitchFamily="66" charset="0"/>
              </a:rPr>
              <a:t>				 Christine</a:t>
            </a:r>
          </a:p>
          <a:p>
            <a:pPr marL="0" indent="0">
              <a:buNone/>
            </a:pPr>
            <a:endParaRPr lang="en-US" sz="1400" dirty="0"/>
          </a:p>
        </p:txBody>
      </p:sp>
      <p:sp>
        <p:nvSpPr>
          <p:cNvPr id="4" name="Footer Placeholder 3">
            <a:extLst>
              <a:ext uri="{FF2B5EF4-FFF2-40B4-BE49-F238E27FC236}">
                <a16:creationId xmlns:a16="http://schemas.microsoft.com/office/drawing/2014/main" id="{D1797456-ECD1-4C7C-8F9D-B502473D8508}"/>
              </a:ext>
            </a:extLst>
          </p:cNvPr>
          <p:cNvSpPr>
            <a:spLocks noGrp="1"/>
          </p:cNvSpPr>
          <p:nvPr>
            <p:ph type="ftr" sz="quarter" idx="11"/>
          </p:nvPr>
        </p:nvSpPr>
        <p:spPr>
          <a:xfrm>
            <a:off x="2658909" y="6383413"/>
            <a:ext cx="4802755" cy="365760"/>
          </a:xfrm>
        </p:spPr>
        <p:txBody>
          <a:bodyPr>
            <a:normAutofit/>
          </a:bodyPr>
          <a:lstStyle/>
          <a:p>
            <a:pPr algn="r">
              <a:spcAft>
                <a:spcPts val="600"/>
              </a:spcAft>
            </a:pPr>
            <a:r>
              <a:rPr lang="en-US" sz="1100" dirty="0">
                <a:solidFill>
                  <a:schemeClr val="tx1">
                    <a:alpha val="80000"/>
                  </a:schemeClr>
                </a:solidFill>
              </a:rPr>
              <a:t>WWW.SOULMEETSBODYCOACH.COM</a:t>
            </a: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5" name="Ink 4">
                <a:extLst>
                  <a:ext uri="{FF2B5EF4-FFF2-40B4-BE49-F238E27FC236}">
                    <a16:creationId xmlns:a16="http://schemas.microsoft.com/office/drawing/2014/main" id="{622F8FA7-35CE-44C6-BA2C-D99617C39912}"/>
                  </a:ext>
                </a:extLst>
              </p14:cNvPr>
              <p14:cNvContentPartPr/>
              <p14:nvPr/>
            </p14:nvContentPartPr>
            <p14:xfrm>
              <a:off x="7177080" y="5621120"/>
              <a:ext cx="46440" cy="68400"/>
            </p14:xfrm>
          </p:contentPart>
        </mc:Choice>
        <mc:Fallback>
          <p:pic>
            <p:nvPicPr>
              <p:cNvPr id="5" name="Ink 4">
                <a:extLst>
                  <a:ext uri="{FF2B5EF4-FFF2-40B4-BE49-F238E27FC236}">
                    <a16:creationId xmlns:a16="http://schemas.microsoft.com/office/drawing/2014/main" id="{622F8FA7-35CE-44C6-BA2C-D99617C39912}"/>
                  </a:ext>
                </a:extLst>
              </p:cNvPr>
              <p:cNvPicPr/>
              <p:nvPr/>
            </p:nvPicPr>
            <p:blipFill>
              <a:blip r:embed="rId5"/>
              <a:stretch>
                <a:fillRect/>
              </a:stretch>
            </p:blipFill>
            <p:spPr>
              <a:xfrm>
                <a:off x="7159080" y="5603480"/>
                <a:ext cx="82080" cy="104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9" name="Ink 8">
                <a:extLst>
                  <a:ext uri="{FF2B5EF4-FFF2-40B4-BE49-F238E27FC236}">
                    <a16:creationId xmlns:a16="http://schemas.microsoft.com/office/drawing/2014/main" id="{8C18A8C9-BD02-4BFA-8D9B-87651000E9CD}"/>
                  </a:ext>
                </a:extLst>
              </p14:cNvPr>
              <p14:cNvContentPartPr/>
              <p14:nvPr/>
            </p14:nvContentPartPr>
            <p14:xfrm>
              <a:off x="12772515" y="2237940"/>
              <a:ext cx="360" cy="360"/>
            </p14:xfrm>
          </p:contentPart>
        </mc:Choice>
        <mc:Fallback>
          <p:pic>
            <p:nvPicPr>
              <p:cNvPr id="9" name="Ink 8">
                <a:extLst>
                  <a:ext uri="{FF2B5EF4-FFF2-40B4-BE49-F238E27FC236}">
                    <a16:creationId xmlns:a16="http://schemas.microsoft.com/office/drawing/2014/main" id="{8C18A8C9-BD02-4BFA-8D9B-87651000E9CD}"/>
                  </a:ext>
                </a:extLst>
              </p:cNvPr>
              <p:cNvPicPr/>
              <p:nvPr/>
            </p:nvPicPr>
            <p:blipFill>
              <a:blip r:embed="rId7"/>
              <a:stretch>
                <a:fillRect/>
              </a:stretch>
            </p:blipFill>
            <p:spPr>
              <a:xfrm>
                <a:off x="12754515" y="2220300"/>
                <a:ext cx="36000" cy="3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10" name="Ink 9">
                <a:extLst>
                  <a:ext uri="{FF2B5EF4-FFF2-40B4-BE49-F238E27FC236}">
                    <a16:creationId xmlns:a16="http://schemas.microsoft.com/office/drawing/2014/main" id="{DAA4F121-8F10-43C5-A0AA-71BF187F2D7A}"/>
                  </a:ext>
                </a:extLst>
              </p14:cNvPr>
              <p14:cNvContentPartPr/>
              <p14:nvPr/>
            </p14:nvContentPartPr>
            <p14:xfrm>
              <a:off x="-638565" y="2380500"/>
              <a:ext cx="360" cy="360"/>
            </p14:xfrm>
          </p:contentPart>
        </mc:Choice>
        <mc:Fallback>
          <p:pic>
            <p:nvPicPr>
              <p:cNvPr id="10" name="Ink 9">
                <a:extLst>
                  <a:ext uri="{FF2B5EF4-FFF2-40B4-BE49-F238E27FC236}">
                    <a16:creationId xmlns:a16="http://schemas.microsoft.com/office/drawing/2014/main" id="{DAA4F121-8F10-43C5-A0AA-71BF187F2D7A}"/>
                  </a:ext>
                </a:extLst>
              </p:cNvPr>
              <p:cNvPicPr/>
              <p:nvPr/>
            </p:nvPicPr>
            <p:blipFill>
              <a:blip r:embed="rId9"/>
              <a:stretch>
                <a:fillRect/>
              </a:stretch>
            </p:blipFill>
            <p:spPr>
              <a:xfrm>
                <a:off x="-656205" y="2362860"/>
                <a:ext cx="36000" cy="36000"/>
              </a:xfrm>
              <a:prstGeom prst="rect">
                <a:avLst/>
              </a:prstGeom>
            </p:spPr>
          </p:pic>
        </mc:Fallback>
      </mc:AlternateContent>
    </p:spTree>
    <p:extLst>
      <p:ext uri="{BB962C8B-B14F-4D97-AF65-F5344CB8AC3E}">
        <p14:creationId xmlns:p14="http://schemas.microsoft.com/office/powerpoint/2010/main" val="22045377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EBFCC2-BC44-485F-9C92-AB565AF20F68}"/>
              </a:ext>
            </a:extLst>
          </p:cNvPr>
          <p:cNvSpPr>
            <a:spLocks noGrp="1"/>
          </p:cNvSpPr>
          <p:nvPr>
            <p:ph type="title"/>
          </p:nvPr>
        </p:nvSpPr>
        <p:spPr>
          <a:xfrm>
            <a:off x="863029" y="1012004"/>
            <a:ext cx="3416158" cy="4795408"/>
          </a:xfrm>
        </p:spPr>
        <p:txBody>
          <a:bodyPr>
            <a:normAutofit/>
          </a:bodyPr>
          <a:lstStyle/>
          <a:p>
            <a:r>
              <a:rPr lang="en-US">
                <a:solidFill>
                  <a:srgbClr val="FFFFFF"/>
                </a:solidFill>
                <a:latin typeface="Arial Black" panose="020B0A04020102020204" pitchFamily="34" charset="0"/>
              </a:rPr>
              <a:t>            THINK ABOUT IT?!?! </a:t>
            </a:r>
          </a:p>
        </p:txBody>
      </p:sp>
      <p:sp>
        <p:nvSpPr>
          <p:cNvPr id="4" name="Footer Placeholder 3">
            <a:extLst>
              <a:ext uri="{FF2B5EF4-FFF2-40B4-BE49-F238E27FC236}">
                <a16:creationId xmlns:a16="http://schemas.microsoft.com/office/drawing/2014/main" id="{54F55428-C999-415C-BF4B-953B4EC78ACE}"/>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WWW.SOULMEETSBODYCOACH.COM</a:t>
            </a:r>
          </a:p>
        </p:txBody>
      </p:sp>
      <p:graphicFrame>
        <p:nvGraphicFramePr>
          <p:cNvPr id="6" name="Content Placeholder 2">
            <a:extLst>
              <a:ext uri="{FF2B5EF4-FFF2-40B4-BE49-F238E27FC236}">
                <a16:creationId xmlns:a16="http://schemas.microsoft.com/office/drawing/2014/main" id="{6AE87D47-2223-4AB2-B831-C8F0F1C5EB5D}"/>
              </a:ext>
            </a:extLst>
          </p:cNvPr>
          <p:cNvGraphicFramePr>
            <a:graphicFrameLocks noGrp="1"/>
          </p:cNvGraphicFramePr>
          <p:nvPr>
            <p:ph idx="1"/>
            <p:extLst>
              <p:ext uri="{D42A27DB-BD31-4B8C-83A1-F6EECF244321}">
                <p14:modId xmlns:p14="http://schemas.microsoft.com/office/powerpoint/2010/main" val="243079084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95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06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7CC42988-3941-4747-9E0B-A62AA0354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418" y="643467"/>
            <a:ext cx="5613164" cy="5571066"/>
          </a:xfrm>
          <a:prstGeom prst="rect">
            <a:avLst/>
          </a:prstGeom>
        </p:spPr>
      </p:pic>
      <p:sp>
        <p:nvSpPr>
          <p:cNvPr id="2" name="Footer Placeholder 1">
            <a:extLst>
              <a:ext uri="{FF2B5EF4-FFF2-40B4-BE49-F238E27FC236}">
                <a16:creationId xmlns:a16="http://schemas.microsoft.com/office/drawing/2014/main" id="{DBE0A090-BA2F-4115-8FFB-BA8322F8EC4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WWW.SOULMEETSBODYCOACH.COM</a:t>
            </a:r>
          </a:p>
        </p:txBody>
      </p:sp>
    </p:spTree>
    <p:extLst>
      <p:ext uri="{BB962C8B-B14F-4D97-AF65-F5344CB8AC3E}">
        <p14:creationId xmlns:p14="http://schemas.microsoft.com/office/powerpoint/2010/main" val="319147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FA90-6D51-4AF7-A233-5FED9611C9E9}"/>
              </a:ext>
            </a:extLst>
          </p:cNvPr>
          <p:cNvSpPr>
            <a:spLocks noGrp="1"/>
          </p:cNvSpPr>
          <p:nvPr>
            <p:ph type="title"/>
          </p:nvPr>
        </p:nvSpPr>
        <p:spPr>
          <a:xfrm>
            <a:off x="4965430" y="629267"/>
            <a:ext cx="6586491" cy="1353311"/>
          </a:xfrm>
        </p:spPr>
        <p:txBody>
          <a:bodyPr anchor="b">
            <a:normAutofit/>
          </a:bodyPr>
          <a:lstStyle/>
          <a:p>
            <a:r>
              <a:rPr lang="en-US" dirty="0">
                <a:latin typeface="Arial Black" panose="020B0A04020102020204" pitchFamily="34" charset="0"/>
              </a:rPr>
              <a:t> Bucket List 2019</a:t>
            </a:r>
          </a:p>
        </p:txBody>
      </p:sp>
      <p:pic>
        <p:nvPicPr>
          <p:cNvPr id="9" name="Content Placeholder 5">
            <a:extLst>
              <a:ext uri="{FF2B5EF4-FFF2-40B4-BE49-F238E27FC236}">
                <a16:creationId xmlns:a16="http://schemas.microsoft.com/office/drawing/2014/main" id="{89F1C465-BBBA-4136-956E-D36C5A8334C9}"/>
              </a:ext>
            </a:extLst>
          </p:cNvPr>
          <p:cNvPicPr>
            <a:picLocks noChangeAspect="1"/>
          </p:cNvPicPr>
          <p:nvPr/>
        </p:nvPicPr>
        <p:blipFill rotWithShape="1">
          <a:blip r:embed="rId2">
            <a:extLst>
              <a:ext uri="{28A0092B-C50C-407E-A947-70E740481C1C}">
                <a14:useLocalDpi xmlns:a14="http://schemas.microsoft.com/office/drawing/2010/main" val="0"/>
              </a:ext>
            </a:extLst>
          </a:blip>
          <a:srcRect l="11594" r="11595"/>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684B"/>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AE14507C-223F-471B-8D3E-99F995C200EE}"/>
              </a:ext>
            </a:extLst>
          </p:cNvPr>
          <p:cNvSpPr>
            <a:spLocks noGrp="1"/>
          </p:cNvSpPr>
          <p:nvPr>
            <p:ph idx="1"/>
          </p:nvPr>
        </p:nvSpPr>
        <p:spPr>
          <a:xfrm>
            <a:off x="4965431" y="2438400"/>
            <a:ext cx="6586489" cy="3785419"/>
          </a:xfrm>
        </p:spPr>
        <p:txBody>
          <a:bodyPr>
            <a:normAutofit/>
          </a:bodyPr>
          <a:lstStyle/>
          <a:p>
            <a:r>
              <a:rPr lang="en-US" sz="2000" dirty="0"/>
              <a:t>Fill the Bucket with NEW and EXCITING things you want to experience this year.  </a:t>
            </a:r>
          </a:p>
          <a:p>
            <a:r>
              <a:rPr lang="en-US" sz="2000" dirty="0"/>
              <a:t>Examples:  places to see, conferences to attend, people to visit, new things/ hobbies to learn,  new languages to learn</a:t>
            </a:r>
          </a:p>
          <a:p>
            <a:endParaRPr lang="en-US" sz="2000" dirty="0"/>
          </a:p>
        </p:txBody>
      </p:sp>
      <p:sp>
        <p:nvSpPr>
          <p:cNvPr id="4" name="Footer Placeholder 3">
            <a:extLst>
              <a:ext uri="{FF2B5EF4-FFF2-40B4-BE49-F238E27FC236}">
                <a16:creationId xmlns:a16="http://schemas.microsoft.com/office/drawing/2014/main" id="{B38DE03D-FFC1-42B2-AE5B-D5EF241BEC93}"/>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WWW.SOULMEETSBODYCOACH.COM</a:t>
            </a:r>
          </a:p>
        </p:txBody>
      </p:sp>
    </p:spTree>
    <p:extLst>
      <p:ext uri="{BB962C8B-B14F-4D97-AF65-F5344CB8AC3E}">
        <p14:creationId xmlns:p14="http://schemas.microsoft.com/office/powerpoint/2010/main" val="122274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DF9682-329E-4975-90A8-060BD78E6BE7}"/>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dirty="0">
                <a:solidFill>
                  <a:schemeClr val="tx1"/>
                </a:solidFill>
                <a:latin typeface="+mj-lt"/>
                <a:ea typeface="+mj-ea"/>
                <a:cs typeface="+mj-cs"/>
              </a:rPr>
              <a:t> Quotes and Inspirational Phrases for 2019</a:t>
            </a:r>
          </a:p>
        </p:txBody>
      </p:sp>
      <p:pic>
        <p:nvPicPr>
          <p:cNvPr id="25" name="Graphic 24" descr="Closed Quotation Mark">
            <a:extLst>
              <a:ext uri="{FF2B5EF4-FFF2-40B4-BE49-F238E27FC236}">
                <a16:creationId xmlns:a16="http://schemas.microsoft.com/office/drawing/2014/main" id="{1F262E3D-ED8D-4821-8125-B528A85424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060" y="1715781"/>
            <a:ext cx="3425957" cy="3425957"/>
          </a:xfrm>
          <a:prstGeom prst="rect">
            <a:avLst/>
          </a:prstGeom>
        </p:spPr>
      </p:pic>
      <p:sp>
        <p:nvSpPr>
          <p:cNvPr id="4" name="TextBox 3">
            <a:extLst>
              <a:ext uri="{FF2B5EF4-FFF2-40B4-BE49-F238E27FC236}">
                <a16:creationId xmlns:a16="http://schemas.microsoft.com/office/drawing/2014/main" id="{C5D951C2-B7FD-445E-9D6D-162AFE78972E}"/>
              </a:ext>
            </a:extLst>
          </p:cNvPr>
          <p:cNvSpPr txBox="1"/>
          <p:nvPr/>
        </p:nvSpPr>
        <p:spPr>
          <a:xfrm>
            <a:off x="4387515" y="2022601"/>
            <a:ext cx="7161017" cy="415436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This is the perfect place to jot down some inspirational quotes and motivational phrases, mantras, affirmations to keep you moving forward throughout the year.  </a:t>
            </a:r>
          </a:p>
        </p:txBody>
      </p:sp>
      <p:sp>
        <p:nvSpPr>
          <p:cNvPr id="3" name="Footer Placeholder 2">
            <a:extLst>
              <a:ext uri="{FF2B5EF4-FFF2-40B4-BE49-F238E27FC236}">
                <a16:creationId xmlns:a16="http://schemas.microsoft.com/office/drawing/2014/main" id="{D598F708-9889-4B19-9CA5-FDB57BE5EB9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alpha val="80000"/>
                  </a:schemeClr>
                </a:solidFill>
                <a:latin typeface="+mn-lt"/>
                <a:ea typeface="+mn-ea"/>
                <a:cs typeface="+mn-cs"/>
              </a:rPr>
              <a:t>WWW.SOULMEETSBODYCOACH.COM</a:t>
            </a:r>
          </a:p>
        </p:txBody>
      </p:sp>
    </p:spTree>
    <p:extLst>
      <p:ext uri="{BB962C8B-B14F-4D97-AF65-F5344CB8AC3E}">
        <p14:creationId xmlns:p14="http://schemas.microsoft.com/office/powerpoint/2010/main" val="304720070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F04FE9-B2BE-41DA-90CF-E4CDE29E61CE}"/>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Time to SET THOSE GOALS!</a:t>
            </a:r>
          </a:p>
        </p:txBody>
      </p:sp>
      <p:pic>
        <p:nvPicPr>
          <p:cNvPr id="4" name="Picture 3" descr="A screenshot of a cell phone&#10;&#10;Description automatically generated">
            <a:extLst>
              <a:ext uri="{FF2B5EF4-FFF2-40B4-BE49-F238E27FC236}">
                <a16:creationId xmlns:a16="http://schemas.microsoft.com/office/drawing/2014/main" id="{13ED6222-AC3F-4641-8ABF-B373E6F09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593745"/>
            <a:ext cx="3425609" cy="3425609"/>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A33C48F1-A2B0-4A66-8AE9-FCF63FED1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729" y="1019053"/>
            <a:ext cx="3433324" cy="2574993"/>
          </a:xfrm>
          <a:prstGeom prst="rect">
            <a:avLst/>
          </a:prstGeom>
        </p:spPr>
      </p:pic>
      <p:cxnSp>
        <p:nvCxnSpPr>
          <p:cNvPr id="28" name="Straight Connector 2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text on a white background&#10;&#10;Description automatically generated">
            <a:extLst>
              <a:ext uri="{FF2B5EF4-FFF2-40B4-BE49-F238E27FC236}">
                <a16:creationId xmlns:a16="http://schemas.microsoft.com/office/drawing/2014/main" id="{2E0771A7-DDFF-420E-AB0B-0B53C0980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646" y="330045"/>
            <a:ext cx="3258073" cy="3997637"/>
          </a:xfrm>
          <a:prstGeom prst="rect">
            <a:avLst/>
          </a:prstGeom>
        </p:spPr>
      </p:pic>
      <p:cxnSp>
        <p:nvCxnSpPr>
          <p:cNvPr id="30" name="Straight Connector 2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7E365D9D-9F0C-4C9B-9994-F35458C68C39}"/>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WWW.SOULMEETSBODYCOACH.COM</a:t>
            </a:r>
          </a:p>
        </p:txBody>
      </p:sp>
    </p:spTree>
    <p:extLst>
      <p:ext uri="{BB962C8B-B14F-4D97-AF65-F5344CB8AC3E}">
        <p14:creationId xmlns:p14="http://schemas.microsoft.com/office/powerpoint/2010/main" val="180172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D6E1-61EE-42DD-9077-ABF5113F6A1F}"/>
              </a:ext>
            </a:extLst>
          </p:cNvPr>
          <p:cNvSpPr>
            <a:spLocks noGrp="1"/>
          </p:cNvSpPr>
          <p:nvPr>
            <p:ph type="title"/>
          </p:nvPr>
        </p:nvSpPr>
        <p:spPr>
          <a:xfrm>
            <a:off x="801098" y="1396289"/>
            <a:ext cx="6387102" cy="1325563"/>
          </a:xfrm>
        </p:spPr>
        <p:txBody>
          <a:bodyPr vert="horz" lIns="91440" tIns="45720" rIns="91440" bIns="45720" rtlCol="0" anchor="ctr">
            <a:normAutofit/>
          </a:bodyPr>
          <a:lstStyle/>
          <a:p>
            <a:pPr algn="ctr"/>
            <a:r>
              <a:rPr lang="en-US" sz="4400" dirty="0">
                <a:latin typeface="Arial Black" panose="020B0A04020102020204" pitchFamily="34" charset="0"/>
              </a:rPr>
              <a:t>The Fun Part!!!</a:t>
            </a:r>
            <a:endParaRPr lang="en-US" sz="4400" kern="1200" dirty="0">
              <a:solidFill>
                <a:schemeClr val="tx1"/>
              </a:solidFill>
              <a:latin typeface="Arial Black" panose="020B0A04020102020204" pitchFamily="34" charset="0"/>
            </a:endParaRPr>
          </a:p>
        </p:txBody>
      </p:sp>
      <p:sp>
        <p:nvSpPr>
          <p:cNvPr id="4" name="Text Placeholder 3">
            <a:extLst>
              <a:ext uri="{FF2B5EF4-FFF2-40B4-BE49-F238E27FC236}">
                <a16:creationId xmlns:a16="http://schemas.microsoft.com/office/drawing/2014/main" id="{FF67B439-AD2C-4F80-BA77-3E527D0BB7F9}"/>
              </a:ext>
            </a:extLst>
          </p:cNvPr>
          <p:cNvSpPr>
            <a:spLocks noGrp="1"/>
          </p:cNvSpPr>
          <p:nvPr>
            <p:ph type="body" sz="half" idx="2"/>
          </p:nvPr>
        </p:nvSpPr>
        <p:spPr>
          <a:xfrm>
            <a:off x="805542" y="2871982"/>
            <a:ext cx="6382657" cy="3181684"/>
          </a:xfrm>
        </p:spPr>
        <p:txBody>
          <a:bodyPr vert="horz" lIns="91440" tIns="45720" rIns="91440" bIns="45720" rtlCol="0" anchor="t">
            <a:normAutofit fontScale="92500" lnSpcReduction="20000"/>
          </a:bodyPr>
          <a:lstStyle/>
          <a:p>
            <a:pPr indent="-228600">
              <a:buFont typeface="Arial" panose="020B0604020202020204" pitchFamily="34" charset="0"/>
              <a:buChar char="•"/>
            </a:pPr>
            <a:r>
              <a:rPr lang="en-US" sz="1800" dirty="0"/>
              <a:t>Find photos, graphics, words, etc. that represent your goals, visions and desires for the rest of the year… GET CREATIVE!!! (use the handouts and create the vision board with purpose)</a:t>
            </a:r>
          </a:p>
          <a:p>
            <a:pPr indent="-228600">
              <a:buFont typeface="Arial" panose="020B0604020202020204" pitchFamily="34" charset="0"/>
              <a:buChar char="•"/>
            </a:pPr>
            <a:r>
              <a:rPr lang="en-US" sz="1800" dirty="0"/>
              <a:t>Make sure the vision board is being created in a positive environment, that is relaxed, inspirational, and full of calm and focused energy.   (Music, essential oils diffusing, open space with positive mindset)</a:t>
            </a:r>
          </a:p>
          <a:p>
            <a:pPr indent="-228600">
              <a:buFont typeface="Arial" panose="020B0604020202020204" pitchFamily="34" charset="0"/>
              <a:buChar char="•"/>
            </a:pPr>
            <a:r>
              <a:rPr lang="en-US" sz="1800" dirty="0"/>
              <a:t>Hang the completed vision board somewhere that you will easily see it everyday.   Look at your vision board each and every day and anchor your desired outcomes for the year.    FOCUSED</a:t>
            </a:r>
          </a:p>
          <a:p>
            <a:pPr indent="-228600">
              <a:buFont typeface="Arial" panose="020B0604020202020204" pitchFamily="34" charset="0"/>
              <a:buChar char="•"/>
            </a:pPr>
            <a:r>
              <a:rPr lang="en-US" sz="1800" dirty="0"/>
              <a:t>Visualize your DREAM LIFE!!!  Make it as VIVID as possible… focus on making it a reality.   Let  your vision board EXUDE HAPPINESS and POSITIVITY, SO WHEN YOU ARE DOWN or STUCK YOU CAN LOOK AT IT AND TAKE AWAY ANCORED POSITIVE ENERGY!!!   </a:t>
            </a:r>
          </a:p>
        </p:txBody>
      </p:sp>
      <p:sp>
        <p:nvSpPr>
          <p:cNvPr id="14" name="Freeform: Shape 13">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Placeholder 6" descr="A picture containing nature, outdoor&#10;&#10;Description automatically generated">
            <a:extLst>
              <a:ext uri="{FF2B5EF4-FFF2-40B4-BE49-F238E27FC236}">
                <a16:creationId xmlns:a16="http://schemas.microsoft.com/office/drawing/2014/main" id="{59A0DB63-3648-4D2C-909B-42521EA25B0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224" r="2626" b="3"/>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5" name="Footer Placeholder 4">
            <a:extLst>
              <a:ext uri="{FF2B5EF4-FFF2-40B4-BE49-F238E27FC236}">
                <a16:creationId xmlns:a16="http://schemas.microsoft.com/office/drawing/2014/main" id="{FE9D0150-C963-4BA0-AE8C-7C87928AE6D1}"/>
              </a:ext>
            </a:extLst>
          </p:cNvPr>
          <p:cNvSpPr>
            <a:spLocks noGrp="1"/>
          </p:cNvSpPr>
          <p:nvPr>
            <p:ph type="ftr" sz="quarter" idx="11"/>
          </p:nvPr>
        </p:nvSpPr>
        <p:spPr>
          <a:xfrm>
            <a:off x="804672" y="6199632"/>
            <a:ext cx="5006336" cy="365125"/>
          </a:xfrm>
        </p:spPr>
        <p:txBody>
          <a:bodyPr vert="horz" lIns="91440" tIns="45720" rIns="91440" bIns="45720" rtlCol="0" anchor="ctr">
            <a:normAutofit/>
          </a:bodyPr>
          <a:lstStyle/>
          <a:p>
            <a:pPr algn="l">
              <a:spcAft>
                <a:spcPts val="600"/>
              </a:spcAft>
            </a:pPr>
            <a:r>
              <a:rPr lang="en-US" sz="1100" kern="1200">
                <a:solidFill>
                  <a:schemeClr val="tx1">
                    <a:alpha val="80000"/>
                  </a:schemeClr>
                </a:solidFill>
                <a:latin typeface="+mn-lt"/>
                <a:ea typeface="+mn-ea"/>
                <a:cs typeface="+mn-cs"/>
              </a:rPr>
              <a:t>WWW.SOULMEETSBODYCOACH.COM</a:t>
            </a:r>
          </a:p>
        </p:txBody>
      </p:sp>
      <p:sp>
        <p:nvSpPr>
          <p:cNvPr id="16" name="Freeform: Shape 15">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object&#10;&#10;Description automatically generated">
            <a:extLst>
              <a:ext uri="{FF2B5EF4-FFF2-40B4-BE49-F238E27FC236}">
                <a16:creationId xmlns:a16="http://schemas.microsoft.com/office/drawing/2014/main" id="{97576E8E-F6F3-44E0-B910-ABDBDC696DF3}"/>
              </a:ext>
            </a:extLst>
          </p:cNvPr>
          <p:cNvPicPr>
            <a:picLocks noChangeAspect="1"/>
          </p:cNvPicPr>
          <p:nvPr/>
        </p:nvPicPr>
        <p:blipFill rotWithShape="1">
          <a:blip r:embed="rId3">
            <a:extLst>
              <a:ext uri="{28A0092B-C50C-407E-A947-70E740481C1C}">
                <a14:useLocalDpi xmlns:a14="http://schemas.microsoft.com/office/drawing/2010/main" val="0"/>
              </a:ext>
            </a:extLst>
          </a:blip>
          <a:srcRect r="9669" b="1"/>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3287978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554</Words>
  <Application>Microsoft Office PowerPoint</Application>
  <PresentationFormat>Widescreen</PresentationFormat>
  <Paragraphs>37</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Brush Script MT</vt:lpstr>
      <vt:lpstr>Calibri</vt:lpstr>
      <vt:lpstr>Calibri Light</vt:lpstr>
      <vt:lpstr>Office Theme</vt:lpstr>
      <vt:lpstr>YOUR FUN AND EASY GUIDE TO CREATE A</vt:lpstr>
      <vt:lpstr>Christine Belcastro Soul Meets Body, LLC www.soulmeetsbodycoach.com Providing a Holistic Approach to Fitness, Wellness and Life!</vt:lpstr>
      <vt:lpstr>Welcome Aboard,</vt:lpstr>
      <vt:lpstr>            THINK ABOUT IT?!?! </vt:lpstr>
      <vt:lpstr>PowerPoint Presentation</vt:lpstr>
      <vt:lpstr> Bucket List 2019</vt:lpstr>
      <vt:lpstr> Quotes and Inspirational Phrases for 2019</vt:lpstr>
      <vt:lpstr>PowerPoint Presentation</vt:lpstr>
      <vt:lpstr>The Fun Part!!!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Guide to Creating a </dc:title>
  <dc:creator>Christine Belcastro</dc:creator>
  <cp:lastModifiedBy>Christine Belcastro</cp:lastModifiedBy>
  <cp:revision>14</cp:revision>
  <dcterms:created xsi:type="dcterms:W3CDTF">2019-02-12T16:19:41Z</dcterms:created>
  <dcterms:modified xsi:type="dcterms:W3CDTF">2019-02-12T17:57:30Z</dcterms:modified>
</cp:coreProperties>
</file>